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omments/comment3.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0" r:id="rId1"/>
    <p:sldMasterId id="2147483701" r:id="rId2"/>
    <p:sldMasterId id="2147483702"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Comfortaa" charset="0"/>
      <p:regular r:id="rId24"/>
      <p:bold r:id="rId25"/>
    </p:embeddedFont>
    <p:embeddedFont>
      <p:font typeface="Proxima Nova" charset="0"/>
      <p:regular r:id="rId26"/>
      <p:bold r:id="rId27"/>
      <p:italic r:id="rId28"/>
      <p:boldItalic r:id="rId29"/>
    </p:embeddedFont>
    <p:embeddedFont>
      <p:font typeface="Lobster" charset="0"/>
      <p:regular r:id="rId30"/>
    </p:embeddedFont>
    <p:embeddedFont>
      <p:font typeface="Calibri" pitchFamily="34" charset="0"/>
      <p:regular r:id="rId31"/>
      <p:bold r:id="rId32"/>
      <p:italic r:id="rId33"/>
      <p:boldItalic r:id="rId34"/>
    </p:embeddedFont>
    <p:embeddedFont>
      <p:font typeface="Montserrat" charset="0"/>
      <p:regular r:id="rId35"/>
      <p:bold r:id="rId36"/>
      <p:italic r:id="rId37"/>
      <p:boldItalic r:id="rId38"/>
    </p:embeddedFont>
    <p:embeddedFont>
      <p:font typeface="Calibri Light" pitchFamily="34"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chelle Salgatar" initials="" lastIdx="1" clrIdx="0"/>
  <p:cmAuthor id="1" name="Irit Eizips" initials="" lastIdx="3" clrIdx="1"/>
  <p:cmAuthor id="2" name="Angelica 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A9C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36" y="-3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9T04:15:50.404" idx="1">
    <p:pos x="6000" y="0"/>
    <p:text>+lord@csmpractice.com , please improve this slide.You can use the design elements you used in the invitation banner for CHAD H.
_Assigned to Lord Angelo Calugay_</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01T17:41:47.644" idx="2">
    <p:pos x="6000" y="0"/>
    <p:text>+angelica@csmpractice.com</p:text>
  </p:cm>
  <p:cm authorId="1" dt="2020-06-01T18:02:54.497" idx="1">
    <p:pos x="6000" y="0"/>
    <p:text>Please change to a solid background and non CAPITAL fonts. This agenda slide is a bit hard to read.</p:text>
  </p:cm>
  <p:cm authorId="2" dt="2020-06-01T18:02:54.497" idx="1">
    <p:pos x="6000" y="0"/>
    <p:text>How about this? +irit@csmpractice.com</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16T05:52:04.093" idx="3">
    <p:pos x="6000" y="0"/>
    <p:text>+raechelle@csmpractice.com please add a CTA slide at the end of this deck  for help with their QBR process and templates!
_Assigned to you_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72dd0f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72dd0f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772dd0fab2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772dd0fab2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772dd0fab2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772dd0fab2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72dd0fab2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772dd0fab2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89d5d76de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89d5d76de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89d5d76d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89d5d76d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772dd0f99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772dd0f99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72dd0f999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772dd0f999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72dd0fab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772dd0fab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72dd0fab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772dd0fab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772dd0fab2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772dd0fab2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772dd0fab2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772dd0fab2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772dd0fab2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772dd0fab2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3162750"/>
            <a:ext cx="8520600" cy="8535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p:nvPr/>
        </p:nvSpPr>
        <p:spPr>
          <a:xfrm>
            <a:off x="-7200" y="3607375"/>
            <a:ext cx="9158400" cy="1536000"/>
          </a:xfrm>
          <a:prstGeom prst="rect">
            <a:avLst/>
          </a:prstGeom>
          <a:solidFill>
            <a:srgbClr val="56534F"/>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000"/>
          </a:p>
        </p:txBody>
      </p:sp>
      <p:pic>
        <p:nvPicPr>
          <p:cNvPr id="12" name="Google Shape;12;p2"/>
          <p:cNvPicPr preferRelativeResize="0"/>
          <p:nvPr/>
        </p:nvPicPr>
        <p:blipFill rotWithShape="1">
          <a:blip r:embed="rId2">
            <a:alphaModFix/>
          </a:blip>
          <a:srcRect r="4761"/>
          <a:stretch/>
        </p:blipFill>
        <p:spPr>
          <a:xfrm>
            <a:off x="-5350" y="0"/>
            <a:ext cx="9158398" cy="3607375"/>
          </a:xfrm>
          <a:prstGeom prst="rect">
            <a:avLst/>
          </a:prstGeom>
          <a:noFill/>
          <a:ln>
            <a:noFill/>
          </a:ln>
        </p:spPr>
      </p:pic>
      <p:pic>
        <p:nvPicPr>
          <p:cNvPr id="13" name="Google Shape;13;p2"/>
          <p:cNvPicPr preferRelativeResize="0"/>
          <p:nvPr/>
        </p:nvPicPr>
        <p:blipFill>
          <a:blip r:embed="rId3">
            <a:alphaModFix/>
          </a:blip>
          <a:stretch>
            <a:fillRect/>
          </a:stretch>
        </p:blipFill>
        <p:spPr>
          <a:xfrm>
            <a:off x="29949" y="4540225"/>
            <a:ext cx="2606325" cy="527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1"/>
          <p:cNvSpPr/>
          <p:nvPr/>
        </p:nvSpPr>
        <p:spPr>
          <a:xfrm>
            <a:off x="0" y="236079"/>
            <a:ext cx="91440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txBox="1">
            <a:spLocks noGrp="1"/>
          </p:cNvSpPr>
          <p:nvPr>
            <p:ph type="title"/>
          </p:nvPr>
        </p:nvSpPr>
        <p:spPr>
          <a:xfrm>
            <a:off x="311700" y="236129"/>
            <a:ext cx="8520600" cy="643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4" name="Google Shape;64;p11"/>
          <p:cNvSpPr txBox="1">
            <a:spLocks noGrp="1"/>
          </p:cNvSpPr>
          <p:nvPr>
            <p:ph type="body" idx="1"/>
          </p:nvPr>
        </p:nvSpPr>
        <p:spPr>
          <a:xfrm>
            <a:off x="311700" y="879700"/>
            <a:ext cx="8520600" cy="3877800"/>
          </a:xfrm>
          <a:prstGeom prst="rect">
            <a:avLst/>
          </a:prstGeom>
        </p:spPr>
        <p:txBody>
          <a:bodyPr spcFirstLastPara="1" wrap="square" lIns="91425" tIns="91425" rIns="91425" bIns="91425" anchor="ctr" anchorCtr="0">
            <a:noAutofit/>
          </a:bodyPr>
          <a:lstStyle>
            <a:lvl1pPr marL="457200" lvl="0" indent="-342900">
              <a:lnSpc>
                <a:spcPct val="100000"/>
              </a:lnSpc>
              <a:spcBef>
                <a:spcPts val="1000"/>
              </a:spcBef>
              <a:spcAft>
                <a:spcPts val="0"/>
              </a:spcAft>
              <a:buClr>
                <a:srgbClr val="DA9C3A"/>
              </a:buClr>
              <a:buSzPts val="1800"/>
              <a:buChar char="●"/>
              <a:defRPr/>
            </a:lvl1pPr>
            <a:lvl2pPr marL="914400" lvl="1" indent="-317500">
              <a:lnSpc>
                <a:spcPct val="100000"/>
              </a:lnSpc>
              <a:spcBef>
                <a:spcPts val="1000"/>
              </a:spcBef>
              <a:spcAft>
                <a:spcPts val="0"/>
              </a:spcAft>
              <a:buClr>
                <a:srgbClr val="DA3A78"/>
              </a:buClr>
              <a:buSzPts val="1400"/>
              <a:buChar char="○"/>
              <a:defRPr/>
            </a:lvl2pPr>
            <a:lvl3pPr marL="1371600" lvl="2" indent="-317500">
              <a:lnSpc>
                <a:spcPct val="100000"/>
              </a:lnSpc>
              <a:spcBef>
                <a:spcPts val="1000"/>
              </a:spcBef>
              <a:spcAft>
                <a:spcPts val="0"/>
              </a:spcAft>
              <a:buClr>
                <a:srgbClr val="DA9C3A"/>
              </a:buClr>
              <a:buSzPts val="1400"/>
              <a:buChar char="■"/>
              <a:defRPr/>
            </a:lvl3pPr>
            <a:lvl4pPr marL="1828800" lvl="3" indent="-317500">
              <a:lnSpc>
                <a:spcPct val="100000"/>
              </a:lnSpc>
              <a:spcBef>
                <a:spcPts val="1000"/>
              </a:spcBef>
              <a:spcAft>
                <a:spcPts val="0"/>
              </a:spcAft>
              <a:buClr>
                <a:srgbClr val="DA9C3A"/>
              </a:buClr>
              <a:buSzPts val="1400"/>
              <a:buChar char="●"/>
              <a:defRPr/>
            </a:lvl4pPr>
            <a:lvl5pPr marL="2286000" lvl="4" indent="-317500">
              <a:lnSpc>
                <a:spcPct val="100000"/>
              </a:lnSpc>
              <a:spcBef>
                <a:spcPts val="1000"/>
              </a:spcBef>
              <a:spcAft>
                <a:spcPts val="0"/>
              </a:spcAft>
              <a:buClr>
                <a:srgbClr val="DA9C3A"/>
              </a:buClr>
              <a:buSzPts val="1400"/>
              <a:buChar char="○"/>
              <a:defRPr/>
            </a:lvl5pPr>
            <a:lvl6pPr marL="2743200" lvl="5" indent="-317500">
              <a:lnSpc>
                <a:spcPct val="100000"/>
              </a:lnSpc>
              <a:spcBef>
                <a:spcPts val="1000"/>
              </a:spcBef>
              <a:spcAft>
                <a:spcPts val="0"/>
              </a:spcAft>
              <a:buClr>
                <a:srgbClr val="DA9C3A"/>
              </a:buClr>
              <a:buSzPts val="1400"/>
              <a:buChar char="■"/>
              <a:defRPr/>
            </a:lvl6pPr>
            <a:lvl7pPr marL="3200400" lvl="6" indent="-317500">
              <a:lnSpc>
                <a:spcPct val="100000"/>
              </a:lnSpc>
              <a:spcBef>
                <a:spcPts val="1000"/>
              </a:spcBef>
              <a:spcAft>
                <a:spcPts val="0"/>
              </a:spcAft>
              <a:buClr>
                <a:srgbClr val="DA9C3A"/>
              </a:buClr>
              <a:buSzPts val="1400"/>
              <a:buChar char="●"/>
              <a:defRPr/>
            </a:lvl7pPr>
            <a:lvl8pPr marL="3657600" lvl="7" indent="-317500">
              <a:lnSpc>
                <a:spcPct val="100000"/>
              </a:lnSpc>
              <a:spcBef>
                <a:spcPts val="1000"/>
              </a:spcBef>
              <a:spcAft>
                <a:spcPts val="0"/>
              </a:spcAft>
              <a:buClr>
                <a:srgbClr val="DA9C3A"/>
              </a:buClr>
              <a:buSzPts val="1400"/>
              <a:buChar char="○"/>
              <a:defRPr/>
            </a:lvl8pPr>
            <a:lvl9pPr marL="4114800" lvl="8" indent="-317500">
              <a:lnSpc>
                <a:spcPct val="100000"/>
              </a:lnSpc>
              <a:spcBef>
                <a:spcPts val="1000"/>
              </a:spcBef>
              <a:spcAft>
                <a:spcPts val="1000"/>
              </a:spcAft>
              <a:buClr>
                <a:srgbClr val="DA9C3A"/>
              </a:buClr>
              <a:buSzPts val="1400"/>
              <a:buChar char="■"/>
              <a:defRPr/>
            </a:lvl9pPr>
          </a:lstStyle>
          <a:p>
            <a:endParaRPr/>
          </a:p>
        </p:txBody>
      </p:sp>
      <p:sp>
        <p:nvSpPr>
          <p:cNvPr id="65" name="Google Shape;65;p11"/>
          <p:cNvSpPr/>
          <p:nvPr/>
        </p:nvSpPr>
        <p:spPr>
          <a:xfrm>
            <a:off x="-9080" y="4757499"/>
            <a:ext cx="9153000" cy="395100"/>
          </a:xfrm>
          <a:prstGeom prst="rect">
            <a:avLst/>
          </a:prstGeom>
          <a:solidFill>
            <a:srgbClr val="56534F"/>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a:buNone/>
              <a:defRPr sz="1200">
                <a:solidFill>
                  <a:srgbClr val="DA9C3A"/>
                </a:solidFill>
                <a:latin typeface="Proxima Nova"/>
                <a:ea typeface="Proxima Nova"/>
                <a:cs typeface="Proxima Nova"/>
                <a:sym typeface="Proxima Nova"/>
              </a:defRPr>
            </a:lvl1pPr>
            <a:lvl2pPr lvl="1">
              <a:buNone/>
              <a:defRPr sz="1200">
                <a:solidFill>
                  <a:srgbClr val="DA9C3A"/>
                </a:solidFill>
                <a:latin typeface="Proxima Nova"/>
                <a:ea typeface="Proxima Nova"/>
                <a:cs typeface="Proxima Nova"/>
                <a:sym typeface="Proxima Nova"/>
              </a:defRPr>
            </a:lvl2pPr>
            <a:lvl3pPr lvl="2">
              <a:buNone/>
              <a:defRPr sz="1200">
                <a:solidFill>
                  <a:srgbClr val="DA9C3A"/>
                </a:solidFill>
                <a:latin typeface="Proxima Nova"/>
                <a:ea typeface="Proxima Nova"/>
                <a:cs typeface="Proxima Nova"/>
                <a:sym typeface="Proxima Nova"/>
              </a:defRPr>
            </a:lvl3pPr>
            <a:lvl4pPr lvl="3">
              <a:buNone/>
              <a:defRPr sz="1200">
                <a:solidFill>
                  <a:srgbClr val="DA9C3A"/>
                </a:solidFill>
                <a:latin typeface="Proxima Nova"/>
                <a:ea typeface="Proxima Nova"/>
                <a:cs typeface="Proxima Nova"/>
                <a:sym typeface="Proxima Nova"/>
              </a:defRPr>
            </a:lvl4pPr>
            <a:lvl5pPr lvl="4">
              <a:buNone/>
              <a:defRPr sz="1200">
                <a:solidFill>
                  <a:srgbClr val="DA9C3A"/>
                </a:solidFill>
                <a:latin typeface="Proxima Nova"/>
                <a:ea typeface="Proxima Nova"/>
                <a:cs typeface="Proxima Nova"/>
                <a:sym typeface="Proxima Nova"/>
              </a:defRPr>
            </a:lvl5pPr>
            <a:lvl6pPr lvl="5">
              <a:buNone/>
              <a:defRPr sz="1200">
                <a:solidFill>
                  <a:srgbClr val="DA9C3A"/>
                </a:solidFill>
                <a:latin typeface="Proxima Nova"/>
                <a:ea typeface="Proxima Nova"/>
                <a:cs typeface="Proxima Nova"/>
                <a:sym typeface="Proxima Nova"/>
              </a:defRPr>
            </a:lvl6pPr>
            <a:lvl7pPr lvl="6">
              <a:buNone/>
              <a:defRPr sz="1200">
                <a:solidFill>
                  <a:srgbClr val="DA9C3A"/>
                </a:solidFill>
                <a:latin typeface="Proxima Nova"/>
                <a:ea typeface="Proxima Nova"/>
                <a:cs typeface="Proxima Nova"/>
                <a:sym typeface="Proxima Nova"/>
              </a:defRPr>
            </a:lvl7pPr>
            <a:lvl8pPr lvl="7">
              <a:buNone/>
              <a:defRPr sz="1200">
                <a:solidFill>
                  <a:srgbClr val="DA9C3A"/>
                </a:solidFill>
                <a:latin typeface="Proxima Nova"/>
                <a:ea typeface="Proxima Nova"/>
                <a:cs typeface="Proxima Nova"/>
                <a:sym typeface="Proxima Nova"/>
              </a:defRPr>
            </a:lvl8pPr>
            <a:lvl9pPr lvl="8">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7" name="Google Shape;67;p11"/>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68" name="Google Shape;68;p11"/>
          <p:cNvSpPr/>
          <p:nvPr/>
        </p:nvSpPr>
        <p:spPr>
          <a:xfrm rot="2704808">
            <a:off x="8612746" y="330761"/>
            <a:ext cx="455024" cy="454387"/>
          </a:xfrm>
          <a:prstGeom prst="rtTriangle">
            <a:avLst/>
          </a:prstGeom>
          <a:solidFill>
            <a:srgbClr val="56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8832299" y="236050"/>
            <a:ext cx="327600" cy="643800"/>
          </a:xfrm>
          <a:prstGeom prst="rect">
            <a:avLst/>
          </a:prstGeom>
          <a:solidFill>
            <a:srgbClr val="56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p:nvPr/>
        </p:nvSpPr>
        <p:spPr>
          <a:xfrm>
            <a:off x="1561825" y="4913475"/>
            <a:ext cx="72567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71"/>
        <p:cNvGrpSpPr/>
        <p:nvPr/>
      </p:nvGrpSpPr>
      <p:grpSpPr>
        <a:xfrm>
          <a:off x="0" y="0"/>
          <a:ext cx="0" cy="0"/>
          <a:chOff x="0" y="0"/>
          <a:chExt cx="0" cy="0"/>
        </a:xfrm>
      </p:grpSpPr>
      <p:sp>
        <p:nvSpPr>
          <p:cNvPr id="72" name="Google Shape;72;p12"/>
          <p:cNvSpPr/>
          <p:nvPr/>
        </p:nvSpPr>
        <p:spPr>
          <a:xfrm>
            <a:off x="0" y="236050"/>
            <a:ext cx="9144000" cy="643800"/>
          </a:xfrm>
          <a:prstGeom prst="rect">
            <a:avLst/>
          </a:prstGeom>
          <a:solidFill>
            <a:srgbClr val="56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2"/>
          <p:cNvSpPr txBox="1">
            <a:spLocks noGrp="1"/>
          </p:cNvSpPr>
          <p:nvPr>
            <p:ph type="title"/>
          </p:nvPr>
        </p:nvSpPr>
        <p:spPr>
          <a:xfrm>
            <a:off x="311700" y="236050"/>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2"/>
          <p:cNvSpPr txBox="1">
            <a:spLocks noGrp="1"/>
          </p:cNvSpPr>
          <p:nvPr>
            <p:ph type="body" idx="1"/>
          </p:nvPr>
        </p:nvSpPr>
        <p:spPr>
          <a:xfrm>
            <a:off x="311700" y="879700"/>
            <a:ext cx="8520600" cy="38778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rgbClr val="DA9C3A"/>
              </a:buClr>
              <a:buSzPts val="1800"/>
              <a:buChar char="●"/>
              <a:defRPr/>
            </a:lvl1pPr>
            <a:lvl2pPr marL="914400" lvl="1" indent="-317500" rtl="0">
              <a:lnSpc>
                <a:spcPct val="100000"/>
              </a:lnSpc>
              <a:spcBef>
                <a:spcPts val="1000"/>
              </a:spcBef>
              <a:spcAft>
                <a:spcPts val="0"/>
              </a:spcAft>
              <a:buClr>
                <a:srgbClr val="DA3A78"/>
              </a:buClr>
              <a:buSzPts val="1400"/>
              <a:buChar char="○"/>
              <a:defRPr/>
            </a:lvl2pPr>
            <a:lvl3pPr marL="1371600" lvl="2" indent="-317500" rtl="0">
              <a:lnSpc>
                <a:spcPct val="100000"/>
              </a:lnSpc>
              <a:spcBef>
                <a:spcPts val="1000"/>
              </a:spcBef>
              <a:spcAft>
                <a:spcPts val="0"/>
              </a:spcAft>
              <a:buClr>
                <a:srgbClr val="DA9C3A"/>
              </a:buClr>
              <a:buSzPts val="1400"/>
              <a:buChar char="■"/>
              <a:defRPr/>
            </a:lvl3pPr>
            <a:lvl4pPr marL="1828800" lvl="3" indent="-317500" rtl="0">
              <a:lnSpc>
                <a:spcPct val="100000"/>
              </a:lnSpc>
              <a:spcBef>
                <a:spcPts val="1000"/>
              </a:spcBef>
              <a:spcAft>
                <a:spcPts val="0"/>
              </a:spcAft>
              <a:buClr>
                <a:srgbClr val="DA9C3A"/>
              </a:buClr>
              <a:buSzPts val="1400"/>
              <a:buChar char="●"/>
              <a:defRPr/>
            </a:lvl4pPr>
            <a:lvl5pPr marL="2286000" lvl="4" indent="-317500" rtl="0">
              <a:lnSpc>
                <a:spcPct val="100000"/>
              </a:lnSpc>
              <a:spcBef>
                <a:spcPts val="1000"/>
              </a:spcBef>
              <a:spcAft>
                <a:spcPts val="0"/>
              </a:spcAft>
              <a:buClr>
                <a:srgbClr val="DA9C3A"/>
              </a:buClr>
              <a:buSzPts val="1400"/>
              <a:buChar char="○"/>
              <a:defRPr/>
            </a:lvl5pPr>
            <a:lvl6pPr marL="2743200" lvl="5" indent="-317500" rtl="0">
              <a:lnSpc>
                <a:spcPct val="100000"/>
              </a:lnSpc>
              <a:spcBef>
                <a:spcPts val="1000"/>
              </a:spcBef>
              <a:spcAft>
                <a:spcPts val="0"/>
              </a:spcAft>
              <a:buClr>
                <a:srgbClr val="DA9C3A"/>
              </a:buClr>
              <a:buSzPts val="1400"/>
              <a:buChar char="■"/>
              <a:defRPr/>
            </a:lvl6pPr>
            <a:lvl7pPr marL="3200400" lvl="6" indent="-317500" rtl="0">
              <a:lnSpc>
                <a:spcPct val="100000"/>
              </a:lnSpc>
              <a:spcBef>
                <a:spcPts val="1000"/>
              </a:spcBef>
              <a:spcAft>
                <a:spcPts val="0"/>
              </a:spcAft>
              <a:buClr>
                <a:srgbClr val="DA9C3A"/>
              </a:buClr>
              <a:buSzPts val="1400"/>
              <a:buChar char="●"/>
              <a:defRPr/>
            </a:lvl7pPr>
            <a:lvl8pPr marL="3657600" lvl="7" indent="-317500" rtl="0">
              <a:lnSpc>
                <a:spcPct val="100000"/>
              </a:lnSpc>
              <a:spcBef>
                <a:spcPts val="1000"/>
              </a:spcBef>
              <a:spcAft>
                <a:spcPts val="0"/>
              </a:spcAft>
              <a:buClr>
                <a:srgbClr val="DA9C3A"/>
              </a:buClr>
              <a:buSzPts val="1400"/>
              <a:buChar char="○"/>
              <a:defRPr/>
            </a:lvl8pPr>
            <a:lvl9pPr marL="4114800" lvl="8" indent="-317500" rtl="0">
              <a:lnSpc>
                <a:spcPct val="100000"/>
              </a:lnSpc>
              <a:spcBef>
                <a:spcPts val="1000"/>
              </a:spcBef>
              <a:spcAft>
                <a:spcPts val="1000"/>
              </a:spcAft>
              <a:buClr>
                <a:srgbClr val="DA9C3A"/>
              </a:buClr>
              <a:buSzPts val="1400"/>
              <a:buChar char="■"/>
              <a:defRPr/>
            </a:lvl9pPr>
          </a:lstStyle>
          <a:p>
            <a:endParaRPr/>
          </a:p>
        </p:txBody>
      </p:sp>
      <p:sp>
        <p:nvSpPr>
          <p:cNvPr id="75" name="Google Shape;75;p12"/>
          <p:cNvSpPr/>
          <p:nvPr/>
        </p:nvSpPr>
        <p:spPr>
          <a:xfrm>
            <a:off x="-9080" y="4757499"/>
            <a:ext cx="9153000" cy="395100"/>
          </a:xfrm>
          <a:prstGeom prst="rect">
            <a:avLst/>
          </a:prstGeom>
          <a:solidFill>
            <a:srgbClr val="56534F"/>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77" name="Google Shape;77;p12"/>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78" name="Google Shape;78;p12"/>
          <p:cNvSpPr/>
          <p:nvPr/>
        </p:nvSpPr>
        <p:spPr>
          <a:xfrm rot="2704808">
            <a:off x="8612746" y="330607"/>
            <a:ext cx="455024" cy="454387"/>
          </a:xfrm>
          <a:prstGeom prst="rtTriangle">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8832299" y="236050"/>
            <a:ext cx="3276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txBox="1"/>
          <p:nvPr/>
        </p:nvSpPr>
        <p:spPr>
          <a:xfrm>
            <a:off x="1561825" y="4913475"/>
            <a:ext cx="72567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81"/>
        <p:cNvGrpSpPr/>
        <p:nvPr/>
      </p:nvGrpSpPr>
      <p:grpSpPr>
        <a:xfrm>
          <a:off x="0" y="0"/>
          <a:ext cx="0" cy="0"/>
          <a:chOff x="0" y="0"/>
          <a:chExt cx="0" cy="0"/>
        </a:xfrm>
      </p:grpSpPr>
      <p:sp>
        <p:nvSpPr>
          <p:cNvPr id="82" name="Google Shape;82;p13"/>
          <p:cNvSpPr/>
          <p:nvPr/>
        </p:nvSpPr>
        <p:spPr>
          <a:xfrm>
            <a:off x="-9080" y="4757499"/>
            <a:ext cx="9153000" cy="395100"/>
          </a:xfrm>
          <a:prstGeom prst="rect">
            <a:avLst/>
          </a:prstGeom>
          <a:solidFill>
            <a:srgbClr val="56534F"/>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4" name="Google Shape;84;p13"/>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85" name="Google Shape;85;p13"/>
          <p:cNvSpPr/>
          <p:nvPr/>
        </p:nvSpPr>
        <p:spPr>
          <a:xfrm>
            <a:off x="0" y="236079"/>
            <a:ext cx="91440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title"/>
          </p:nvPr>
        </p:nvSpPr>
        <p:spPr>
          <a:xfrm>
            <a:off x="311700" y="236129"/>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3"/>
          <p:cNvSpPr/>
          <p:nvPr/>
        </p:nvSpPr>
        <p:spPr>
          <a:xfrm rot="2704808">
            <a:off x="8612746" y="330761"/>
            <a:ext cx="455024" cy="454387"/>
          </a:xfrm>
          <a:prstGeom prst="rtTriangle">
            <a:avLst/>
          </a:prstGeom>
          <a:solidFill>
            <a:srgbClr val="56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832299" y="236050"/>
            <a:ext cx="327600" cy="643800"/>
          </a:xfrm>
          <a:prstGeom prst="rect">
            <a:avLst/>
          </a:prstGeom>
          <a:solidFill>
            <a:srgbClr val="56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txBox="1"/>
          <p:nvPr/>
        </p:nvSpPr>
        <p:spPr>
          <a:xfrm>
            <a:off x="1561825" y="4913475"/>
            <a:ext cx="72567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14"/>
          <p:cNvSpPr/>
          <p:nvPr/>
        </p:nvSpPr>
        <p:spPr>
          <a:xfrm>
            <a:off x="4572000" y="-125"/>
            <a:ext cx="4572000" cy="5143500"/>
          </a:xfrm>
          <a:prstGeom prst="rect">
            <a:avLst/>
          </a:prstGeom>
          <a:solidFill>
            <a:srgbClr val="DA9C3A"/>
          </a:solidFill>
          <a:ln w="9525" cap="flat" cmpd="sng">
            <a:solidFill>
              <a:srgbClr val="DA9C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DA9C3A"/>
              </a:buClr>
              <a:buSzPts val="4200"/>
              <a:buNone/>
              <a:defRPr sz="4200">
                <a:solidFill>
                  <a:srgbClr val="DA9C3A"/>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3" name="Google Shape;93;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4" name="Google Shape;94;p14"/>
          <p:cNvSpPr txBox="1">
            <a:spLocks noGrp="1"/>
          </p:cNvSpPr>
          <p:nvPr>
            <p:ph type="body" idx="2"/>
          </p:nvPr>
        </p:nvSpPr>
        <p:spPr>
          <a:xfrm>
            <a:off x="4939500" y="0"/>
            <a:ext cx="3837000" cy="5143500"/>
          </a:xfrm>
          <a:prstGeom prst="rect">
            <a:avLst/>
          </a:prstGeom>
        </p:spPr>
        <p:txBody>
          <a:bodyPr spcFirstLastPara="1" wrap="square" lIns="91425" tIns="91425" rIns="91425" bIns="91425" anchor="ctr" anchorCtr="0">
            <a:noAutofit/>
          </a:bodyPr>
          <a:lstStyle>
            <a:lvl1pPr marL="457200" lvl="0" indent="-342900">
              <a:lnSpc>
                <a:spcPct val="100000"/>
              </a:lnSpc>
              <a:spcBef>
                <a:spcPts val="1000"/>
              </a:spcBef>
              <a:spcAft>
                <a:spcPts val="0"/>
              </a:spcAft>
              <a:buClr>
                <a:srgbClr val="FFFFFF"/>
              </a:buClr>
              <a:buSzPts val="1800"/>
              <a:buChar char="●"/>
              <a:defRPr>
                <a:solidFill>
                  <a:srgbClr val="FFFFFF"/>
                </a:solidFill>
              </a:defRPr>
            </a:lvl1pPr>
            <a:lvl2pPr marL="914400" lvl="1" indent="-317500">
              <a:lnSpc>
                <a:spcPct val="100000"/>
              </a:lnSpc>
              <a:spcBef>
                <a:spcPts val="1000"/>
              </a:spcBef>
              <a:spcAft>
                <a:spcPts val="0"/>
              </a:spcAft>
              <a:buClr>
                <a:srgbClr val="FFFFFF"/>
              </a:buClr>
              <a:buSzPts val="1400"/>
              <a:buChar char="○"/>
              <a:defRPr>
                <a:solidFill>
                  <a:srgbClr val="FFFFFF"/>
                </a:solidFill>
              </a:defRPr>
            </a:lvl2pPr>
            <a:lvl3pPr marL="1371600" lvl="2" indent="-317500">
              <a:lnSpc>
                <a:spcPct val="100000"/>
              </a:lnSpc>
              <a:spcBef>
                <a:spcPts val="1000"/>
              </a:spcBef>
              <a:spcAft>
                <a:spcPts val="0"/>
              </a:spcAft>
              <a:buClr>
                <a:srgbClr val="FFFFFF"/>
              </a:buClr>
              <a:buSzPts val="1400"/>
              <a:buChar char="■"/>
              <a:defRPr>
                <a:solidFill>
                  <a:srgbClr val="FFFFFF"/>
                </a:solidFill>
              </a:defRPr>
            </a:lvl3pPr>
            <a:lvl4pPr marL="1828800" lvl="3" indent="-317500">
              <a:lnSpc>
                <a:spcPct val="100000"/>
              </a:lnSpc>
              <a:spcBef>
                <a:spcPts val="1000"/>
              </a:spcBef>
              <a:spcAft>
                <a:spcPts val="0"/>
              </a:spcAft>
              <a:buClr>
                <a:srgbClr val="FFFFFF"/>
              </a:buClr>
              <a:buSzPts val="1400"/>
              <a:buChar char="●"/>
              <a:defRPr>
                <a:solidFill>
                  <a:srgbClr val="FFFFFF"/>
                </a:solidFill>
              </a:defRPr>
            </a:lvl4pPr>
            <a:lvl5pPr marL="2286000" lvl="4" indent="-317500">
              <a:lnSpc>
                <a:spcPct val="100000"/>
              </a:lnSpc>
              <a:spcBef>
                <a:spcPts val="1000"/>
              </a:spcBef>
              <a:spcAft>
                <a:spcPts val="0"/>
              </a:spcAft>
              <a:buClr>
                <a:srgbClr val="FFFFFF"/>
              </a:buClr>
              <a:buSzPts val="1400"/>
              <a:buChar char="○"/>
              <a:defRPr>
                <a:solidFill>
                  <a:srgbClr val="FFFFFF"/>
                </a:solidFill>
              </a:defRPr>
            </a:lvl5pPr>
            <a:lvl6pPr marL="2743200" lvl="5" indent="-317500">
              <a:lnSpc>
                <a:spcPct val="100000"/>
              </a:lnSpc>
              <a:spcBef>
                <a:spcPts val="1000"/>
              </a:spcBef>
              <a:spcAft>
                <a:spcPts val="0"/>
              </a:spcAft>
              <a:buClr>
                <a:srgbClr val="FFFFFF"/>
              </a:buClr>
              <a:buSzPts val="1400"/>
              <a:buChar char="■"/>
              <a:defRPr>
                <a:solidFill>
                  <a:srgbClr val="FFFFFF"/>
                </a:solidFill>
              </a:defRPr>
            </a:lvl6pPr>
            <a:lvl7pPr marL="3200400" lvl="6" indent="-317500">
              <a:lnSpc>
                <a:spcPct val="100000"/>
              </a:lnSpc>
              <a:spcBef>
                <a:spcPts val="1000"/>
              </a:spcBef>
              <a:spcAft>
                <a:spcPts val="0"/>
              </a:spcAft>
              <a:buClr>
                <a:srgbClr val="FFFFFF"/>
              </a:buClr>
              <a:buSzPts val="1400"/>
              <a:buChar char="●"/>
              <a:defRPr>
                <a:solidFill>
                  <a:srgbClr val="FFFFFF"/>
                </a:solidFill>
              </a:defRPr>
            </a:lvl7pPr>
            <a:lvl8pPr marL="3657600" lvl="7" indent="-317500">
              <a:lnSpc>
                <a:spcPct val="100000"/>
              </a:lnSpc>
              <a:spcBef>
                <a:spcPts val="1000"/>
              </a:spcBef>
              <a:spcAft>
                <a:spcPts val="0"/>
              </a:spcAft>
              <a:buClr>
                <a:srgbClr val="FFFFFF"/>
              </a:buClr>
              <a:buSzPts val="1400"/>
              <a:buChar char="○"/>
              <a:defRPr>
                <a:solidFill>
                  <a:srgbClr val="FFFFFF"/>
                </a:solidFill>
              </a:defRPr>
            </a:lvl8pPr>
            <a:lvl9pPr marL="4114800" lvl="8" indent="-317500">
              <a:lnSpc>
                <a:spcPct val="100000"/>
              </a:lnSpc>
              <a:spcBef>
                <a:spcPts val="1000"/>
              </a:spcBef>
              <a:spcAft>
                <a:spcPts val="1000"/>
              </a:spcAft>
              <a:buClr>
                <a:srgbClr val="FFFFFF"/>
              </a:buClr>
              <a:buSzPts val="1400"/>
              <a:buChar char="■"/>
              <a:defRPr>
                <a:solidFill>
                  <a:srgbClr val="FFFFFF"/>
                </a:solidFill>
              </a:defRPr>
            </a:lvl9pPr>
          </a:lstStyle>
          <a:p>
            <a:endParaRPr/>
          </a:p>
        </p:txBody>
      </p:sp>
      <p:sp>
        <p:nvSpPr>
          <p:cNvPr id="95" name="Google Shape;95;p14"/>
          <p:cNvSpPr txBox="1">
            <a:spLocks noGrp="1"/>
          </p:cNvSpPr>
          <p:nvPr>
            <p:ph type="sldNum" idx="12"/>
          </p:nvPr>
        </p:nvSpPr>
        <p:spPr>
          <a:xfrm>
            <a:off x="8556775" y="4915300"/>
            <a:ext cx="548700" cy="2283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Proxima Nova"/>
                <a:ea typeface="Proxima Nova"/>
                <a:cs typeface="Proxima Nova"/>
                <a:sym typeface="Proxima Nova"/>
              </a:defRPr>
            </a:lvl1pPr>
            <a:lvl2pPr lvl="1" rtl="0">
              <a:buNone/>
              <a:defRPr sz="1200">
                <a:solidFill>
                  <a:srgbClr val="FFFFFF"/>
                </a:solidFill>
                <a:latin typeface="Proxima Nova"/>
                <a:ea typeface="Proxima Nova"/>
                <a:cs typeface="Proxima Nova"/>
                <a:sym typeface="Proxima Nova"/>
              </a:defRPr>
            </a:lvl2pPr>
            <a:lvl3pPr lvl="2" rtl="0">
              <a:buNone/>
              <a:defRPr sz="1200">
                <a:solidFill>
                  <a:srgbClr val="FFFFFF"/>
                </a:solidFill>
                <a:latin typeface="Proxima Nova"/>
                <a:ea typeface="Proxima Nova"/>
                <a:cs typeface="Proxima Nova"/>
                <a:sym typeface="Proxima Nova"/>
              </a:defRPr>
            </a:lvl3pPr>
            <a:lvl4pPr lvl="3" rtl="0">
              <a:buNone/>
              <a:defRPr sz="1200">
                <a:solidFill>
                  <a:srgbClr val="FFFFFF"/>
                </a:solidFill>
                <a:latin typeface="Proxima Nova"/>
                <a:ea typeface="Proxima Nova"/>
                <a:cs typeface="Proxima Nova"/>
                <a:sym typeface="Proxima Nova"/>
              </a:defRPr>
            </a:lvl4pPr>
            <a:lvl5pPr lvl="4" rtl="0">
              <a:buNone/>
              <a:defRPr sz="1200">
                <a:solidFill>
                  <a:srgbClr val="FFFFFF"/>
                </a:solidFill>
                <a:latin typeface="Proxima Nova"/>
                <a:ea typeface="Proxima Nova"/>
                <a:cs typeface="Proxima Nova"/>
                <a:sym typeface="Proxima Nova"/>
              </a:defRPr>
            </a:lvl5pPr>
            <a:lvl6pPr lvl="5" rtl="0">
              <a:buNone/>
              <a:defRPr sz="1200">
                <a:solidFill>
                  <a:srgbClr val="FFFFFF"/>
                </a:solidFill>
                <a:latin typeface="Proxima Nova"/>
                <a:ea typeface="Proxima Nova"/>
                <a:cs typeface="Proxima Nova"/>
                <a:sym typeface="Proxima Nova"/>
              </a:defRPr>
            </a:lvl6pPr>
            <a:lvl7pPr lvl="6" rtl="0">
              <a:buNone/>
              <a:defRPr sz="1200">
                <a:solidFill>
                  <a:srgbClr val="FFFFFF"/>
                </a:solidFill>
                <a:latin typeface="Proxima Nova"/>
                <a:ea typeface="Proxima Nova"/>
                <a:cs typeface="Proxima Nova"/>
                <a:sym typeface="Proxima Nova"/>
              </a:defRPr>
            </a:lvl7pPr>
            <a:lvl8pPr lvl="7" rtl="0">
              <a:buNone/>
              <a:defRPr sz="1200">
                <a:solidFill>
                  <a:srgbClr val="FFFFFF"/>
                </a:solidFill>
                <a:latin typeface="Proxima Nova"/>
                <a:ea typeface="Proxima Nova"/>
                <a:cs typeface="Proxima Nova"/>
                <a:sym typeface="Proxima Nova"/>
              </a:defRPr>
            </a:lvl8pPr>
            <a:lvl9pPr lvl="8" rtl="0">
              <a:buNone/>
              <a:defRPr sz="1200">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96" name="Google Shape;96;p14"/>
          <p:cNvSpPr/>
          <p:nvPr/>
        </p:nvSpPr>
        <p:spPr>
          <a:xfrm>
            <a:off x="-9080" y="4757500"/>
            <a:ext cx="4572000" cy="395100"/>
          </a:xfrm>
          <a:prstGeom prst="rect">
            <a:avLst/>
          </a:prstGeom>
          <a:solidFill>
            <a:srgbClr val="56534F"/>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4"/>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98" name="Google Shape;98;p14"/>
          <p:cNvSpPr txBox="1"/>
          <p:nvPr/>
        </p:nvSpPr>
        <p:spPr>
          <a:xfrm>
            <a:off x="1561825" y="4762675"/>
            <a:ext cx="3001200" cy="39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99"/>
        <p:cNvGrpSpPr/>
        <p:nvPr/>
      </p:nvGrpSpPr>
      <p:grpSpPr>
        <a:xfrm>
          <a:off x="0" y="0"/>
          <a:ext cx="0" cy="0"/>
          <a:chOff x="0" y="0"/>
          <a:chExt cx="0" cy="0"/>
        </a:xfrm>
      </p:grpSpPr>
      <p:sp>
        <p:nvSpPr>
          <p:cNvPr id="100" name="Google Shape;100;p15"/>
          <p:cNvSpPr/>
          <p:nvPr/>
        </p:nvSpPr>
        <p:spPr>
          <a:xfrm>
            <a:off x="-8825" y="-9125"/>
            <a:ext cx="4572000" cy="5193900"/>
          </a:xfrm>
          <a:prstGeom prst="rect">
            <a:avLst/>
          </a:prstGeom>
          <a:solidFill>
            <a:srgbClr val="56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200"/>
              <a:buNone/>
              <a:defRPr sz="4200">
                <a:solidFill>
                  <a:srgbClr val="FFFFFF"/>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 name="Google Shape;102;p15"/>
          <p:cNvSpPr txBox="1">
            <a:spLocks noGrp="1"/>
          </p:cNvSpPr>
          <p:nvPr>
            <p:ph type="sldNum" idx="12"/>
          </p:nvPr>
        </p:nvSpPr>
        <p:spPr>
          <a:xfrm>
            <a:off x="8556775" y="4915300"/>
            <a:ext cx="548700" cy="228300"/>
          </a:xfrm>
          <a:prstGeom prst="rect">
            <a:avLst/>
          </a:prstGeom>
        </p:spPr>
        <p:txBody>
          <a:bodyPr spcFirstLastPara="1" wrap="square" lIns="91425" tIns="91425" rIns="91425" bIns="91425" anchor="ctr" anchorCtr="0">
            <a:noAutofit/>
          </a:bodyPr>
          <a:lstStyle>
            <a:lvl1pPr lvl="0" rtl="0">
              <a:buNone/>
              <a:defRPr sz="1200">
                <a:latin typeface="Proxima Nova"/>
                <a:ea typeface="Proxima Nova"/>
                <a:cs typeface="Proxima Nova"/>
                <a:sym typeface="Proxima Nova"/>
              </a:defRPr>
            </a:lvl1pPr>
            <a:lvl2pPr lvl="1" rtl="0">
              <a:buNone/>
              <a:defRPr sz="1200">
                <a:latin typeface="Proxima Nova"/>
                <a:ea typeface="Proxima Nova"/>
                <a:cs typeface="Proxima Nova"/>
                <a:sym typeface="Proxima Nova"/>
              </a:defRPr>
            </a:lvl2pPr>
            <a:lvl3pPr lvl="2" rtl="0">
              <a:buNone/>
              <a:defRPr sz="1200">
                <a:latin typeface="Proxima Nova"/>
                <a:ea typeface="Proxima Nova"/>
                <a:cs typeface="Proxima Nova"/>
                <a:sym typeface="Proxima Nova"/>
              </a:defRPr>
            </a:lvl3pPr>
            <a:lvl4pPr lvl="3" rtl="0">
              <a:buNone/>
              <a:defRPr sz="1200">
                <a:latin typeface="Proxima Nova"/>
                <a:ea typeface="Proxima Nova"/>
                <a:cs typeface="Proxima Nova"/>
                <a:sym typeface="Proxima Nova"/>
              </a:defRPr>
            </a:lvl4pPr>
            <a:lvl5pPr lvl="4" rtl="0">
              <a:buNone/>
              <a:defRPr sz="1200">
                <a:latin typeface="Proxima Nova"/>
                <a:ea typeface="Proxima Nova"/>
                <a:cs typeface="Proxima Nova"/>
                <a:sym typeface="Proxima Nova"/>
              </a:defRPr>
            </a:lvl5pPr>
            <a:lvl6pPr lvl="5" rtl="0">
              <a:buNone/>
              <a:defRPr sz="1200">
                <a:latin typeface="Proxima Nova"/>
                <a:ea typeface="Proxima Nova"/>
                <a:cs typeface="Proxima Nova"/>
                <a:sym typeface="Proxima Nova"/>
              </a:defRPr>
            </a:lvl6pPr>
            <a:lvl7pPr lvl="6" rtl="0">
              <a:buNone/>
              <a:defRPr sz="1200">
                <a:latin typeface="Proxima Nova"/>
                <a:ea typeface="Proxima Nova"/>
                <a:cs typeface="Proxima Nova"/>
                <a:sym typeface="Proxima Nova"/>
              </a:defRPr>
            </a:lvl7pPr>
            <a:lvl8pPr lvl="7" rtl="0">
              <a:buNone/>
              <a:defRPr sz="1200">
                <a:latin typeface="Proxima Nova"/>
                <a:ea typeface="Proxima Nova"/>
                <a:cs typeface="Proxima Nova"/>
                <a:sym typeface="Proxima Nova"/>
              </a:defRPr>
            </a:lvl8pPr>
            <a:lvl9pPr lvl="8" rtl="0">
              <a:buNone/>
              <a:defRPr sz="12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03" name="Google Shape;103;p15"/>
          <p:cNvSpPr txBox="1">
            <a:spLocks noGrp="1"/>
          </p:cNvSpPr>
          <p:nvPr>
            <p:ph type="body" idx="1"/>
          </p:nvPr>
        </p:nvSpPr>
        <p:spPr>
          <a:xfrm>
            <a:off x="4880925" y="176525"/>
            <a:ext cx="3945600" cy="48456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rgbClr val="DA9C3A"/>
              </a:buClr>
              <a:buSzPts val="1800"/>
              <a:buChar char="●"/>
              <a:defRPr/>
            </a:lvl1pPr>
            <a:lvl2pPr marL="914400" lvl="1" indent="-317500" rtl="0">
              <a:lnSpc>
                <a:spcPct val="100000"/>
              </a:lnSpc>
              <a:spcBef>
                <a:spcPts val="1000"/>
              </a:spcBef>
              <a:spcAft>
                <a:spcPts val="0"/>
              </a:spcAft>
              <a:buClr>
                <a:srgbClr val="DA9C3A"/>
              </a:buClr>
              <a:buSzPts val="1400"/>
              <a:buChar char="○"/>
              <a:defRPr/>
            </a:lvl2pPr>
            <a:lvl3pPr marL="1371600" lvl="2" indent="-317500" rtl="0">
              <a:lnSpc>
                <a:spcPct val="100000"/>
              </a:lnSpc>
              <a:spcBef>
                <a:spcPts val="1000"/>
              </a:spcBef>
              <a:spcAft>
                <a:spcPts val="0"/>
              </a:spcAft>
              <a:buClr>
                <a:srgbClr val="DA9C3A"/>
              </a:buClr>
              <a:buSzPts val="1400"/>
              <a:buChar char="■"/>
              <a:defRPr/>
            </a:lvl3pPr>
            <a:lvl4pPr marL="1828800" lvl="3" indent="-317500" rtl="0">
              <a:lnSpc>
                <a:spcPct val="100000"/>
              </a:lnSpc>
              <a:spcBef>
                <a:spcPts val="1000"/>
              </a:spcBef>
              <a:spcAft>
                <a:spcPts val="0"/>
              </a:spcAft>
              <a:buClr>
                <a:srgbClr val="DA9C3A"/>
              </a:buClr>
              <a:buSzPts val="1400"/>
              <a:buChar char="●"/>
              <a:defRPr/>
            </a:lvl4pPr>
            <a:lvl5pPr marL="2286000" lvl="4" indent="-317500" rtl="0">
              <a:lnSpc>
                <a:spcPct val="100000"/>
              </a:lnSpc>
              <a:spcBef>
                <a:spcPts val="1000"/>
              </a:spcBef>
              <a:spcAft>
                <a:spcPts val="0"/>
              </a:spcAft>
              <a:buClr>
                <a:srgbClr val="DA9C3A"/>
              </a:buClr>
              <a:buSzPts val="1400"/>
              <a:buChar char="○"/>
              <a:defRPr/>
            </a:lvl5pPr>
            <a:lvl6pPr marL="2743200" lvl="5" indent="-317500" rtl="0">
              <a:lnSpc>
                <a:spcPct val="100000"/>
              </a:lnSpc>
              <a:spcBef>
                <a:spcPts val="1000"/>
              </a:spcBef>
              <a:spcAft>
                <a:spcPts val="0"/>
              </a:spcAft>
              <a:buClr>
                <a:srgbClr val="DA9C3A"/>
              </a:buClr>
              <a:buSzPts val="1400"/>
              <a:buChar char="■"/>
              <a:defRPr/>
            </a:lvl6pPr>
            <a:lvl7pPr marL="3200400" lvl="6" indent="-317500" rtl="0">
              <a:lnSpc>
                <a:spcPct val="100000"/>
              </a:lnSpc>
              <a:spcBef>
                <a:spcPts val="1000"/>
              </a:spcBef>
              <a:spcAft>
                <a:spcPts val="0"/>
              </a:spcAft>
              <a:buClr>
                <a:srgbClr val="DA9C3A"/>
              </a:buClr>
              <a:buSzPts val="1400"/>
              <a:buChar char="●"/>
              <a:defRPr/>
            </a:lvl7pPr>
            <a:lvl8pPr marL="3657600" lvl="7" indent="-317500" rtl="0">
              <a:lnSpc>
                <a:spcPct val="100000"/>
              </a:lnSpc>
              <a:spcBef>
                <a:spcPts val="1000"/>
              </a:spcBef>
              <a:spcAft>
                <a:spcPts val="0"/>
              </a:spcAft>
              <a:buClr>
                <a:srgbClr val="DA9C3A"/>
              </a:buClr>
              <a:buSzPts val="1400"/>
              <a:buChar char="○"/>
              <a:defRPr/>
            </a:lvl8pPr>
            <a:lvl9pPr marL="4114800" lvl="8" indent="-317500" rtl="0">
              <a:lnSpc>
                <a:spcPct val="100000"/>
              </a:lnSpc>
              <a:spcBef>
                <a:spcPts val="1000"/>
              </a:spcBef>
              <a:spcAft>
                <a:spcPts val="1000"/>
              </a:spcAft>
              <a:buClr>
                <a:srgbClr val="DA9C3A"/>
              </a:buClr>
              <a:buSzPts val="1400"/>
              <a:buChar char="■"/>
              <a:defRPr/>
            </a:lvl9pPr>
          </a:lstStyle>
          <a:p>
            <a:endParaRPr/>
          </a:p>
        </p:txBody>
      </p:sp>
      <p:pic>
        <p:nvPicPr>
          <p:cNvPr id="104" name="Google Shape;104;p15"/>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105" name="Google Shape;105;p15"/>
          <p:cNvSpPr txBox="1"/>
          <p:nvPr/>
        </p:nvSpPr>
        <p:spPr>
          <a:xfrm>
            <a:off x="1561825" y="4762675"/>
            <a:ext cx="3001200" cy="39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16"/>
          <p:cNvSpPr txBox="1">
            <a:spLocks noGrp="1"/>
          </p:cNvSpPr>
          <p:nvPr>
            <p:ph type="sldNum" idx="12"/>
          </p:nvPr>
        </p:nvSpPr>
        <p:spPr>
          <a:xfrm>
            <a:off x="8556775" y="4915300"/>
            <a:ext cx="548700" cy="228300"/>
          </a:xfrm>
          <a:prstGeom prst="rect">
            <a:avLst/>
          </a:prstGeom>
        </p:spPr>
        <p:txBody>
          <a:bodyPr spcFirstLastPara="1" wrap="square" lIns="91425" tIns="91425" rIns="91425" bIns="91425" anchor="ctr" anchorCtr="0">
            <a:noAutofit/>
          </a:bodyPr>
          <a:lstStyle>
            <a:lvl1pPr lvl="0" rtl="0">
              <a:buNone/>
              <a:defRPr sz="1200">
                <a:latin typeface="Proxima Nova"/>
                <a:ea typeface="Proxima Nova"/>
                <a:cs typeface="Proxima Nova"/>
                <a:sym typeface="Proxima Nova"/>
              </a:defRPr>
            </a:lvl1pPr>
            <a:lvl2pPr lvl="1" rtl="0">
              <a:buNone/>
              <a:defRPr sz="1200">
                <a:latin typeface="Proxima Nova"/>
                <a:ea typeface="Proxima Nova"/>
                <a:cs typeface="Proxima Nova"/>
                <a:sym typeface="Proxima Nova"/>
              </a:defRPr>
            </a:lvl2pPr>
            <a:lvl3pPr lvl="2" rtl="0">
              <a:buNone/>
              <a:defRPr sz="1200">
                <a:latin typeface="Proxima Nova"/>
                <a:ea typeface="Proxima Nova"/>
                <a:cs typeface="Proxima Nova"/>
                <a:sym typeface="Proxima Nova"/>
              </a:defRPr>
            </a:lvl3pPr>
            <a:lvl4pPr lvl="3" rtl="0">
              <a:buNone/>
              <a:defRPr sz="1200">
                <a:latin typeface="Proxima Nova"/>
                <a:ea typeface="Proxima Nova"/>
                <a:cs typeface="Proxima Nova"/>
                <a:sym typeface="Proxima Nova"/>
              </a:defRPr>
            </a:lvl4pPr>
            <a:lvl5pPr lvl="4" rtl="0">
              <a:buNone/>
              <a:defRPr sz="1200">
                <a:latin typeface="Proxima Nova"/>
                <a:ea typeface="Proxima Nova"/>
                <a:cs typeface="Proxima Nova"/>
                <a:sym typeface="Proxima Nova"/>
              </a:defRPr>
            </a:lvl5pPr>
            <a:lvl6pPr lvl="5" rtl="0">
              <a:buNone/>
              <a:defRPr sz="1200">
                <a:latin typeface="Proxima Nova"/>
                <a:ea typeface="Proxima Nova"/>
                <a:cs typeface="Proxima Nova"/>
                <a:sym typeface="Proxima Nova"/>
              </a:defRPr>
            </a:lvl6pPr>
            <a:lvl7pPr lvl="6" rtl="0">
              <a:buNone/>
              <a:defRPr sz="1200">
                <a:latin typeface="Proxima Nova"/>
                <a:ea typeface="Proxima Nova"/>
                <a:cs typeface="Proxima Nova"/>
                <a:sym typeface="Proxima Nova"/>
              </a:defRPr>
            </a:lvl7pPr>
            <a:lvl8pPr lvl="7" rtl="0">
              <a:buNone/>
              <a:defRPr sz="1200">
                <a:latin typeface="Proxima Nova"/>
                <a:ea typeface="Proxima Nova"/>
                <a:cs typeface="Proxima Nova"/>
                <a:sym typeface="Proxima Nova"/>
              </a:defRPr>
            </a:lvl8pPr>
            <a:lvl9pPr lvl="8" rtl="0">
              <a:buNone/>
              <a:defRPr sz="12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08" name="Google Shape;108;p16"/>
          <p:cNvSpPr/>
          <p:nvPr/>
        </p:nvSpPr>
        <p:spPr>
          <a:xfrm>
            <a:off x="-80" y="4757500"/>
            <a:ext cx="9144000" cy="395100"/>
          </a:xfrm>
          <a:prstGeom prst="rect">
            <a:avLst/>
          </a:prstGeom>
          <a:solidFill>
            <a:srgbClr val="56534F"/>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16"/>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110" name="Google Shape;110;p16"/>
          <p:cNvSpPr txBox="1">
            <a:spLocks noGrp="1"/>
          </p:cNvSpPr>
          <p:nvPr>
            <p:ph type="sldNum" idx="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1" name="Google Shape;111;p16"/>
          <p:cNvSpPr txBox="1"/>
          <p:nvPr/>
        </p:nvSpPr>
        <p:spPr>
          <a:xfrm>
            <a:off x="1561825" y="4913475"/>
            <a:ext cx="72567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112"/>
        <p:cNvGrpSpPr/>
        <p:nvPr/>
      </p:nvGrpSpPr>
      <p:grpSpPr>
        <a:xfrm>
          <a:off x="0" y="0"/>
          <a:ext cx="0" cy="0"/>
          <a:chOff x="0" y="0"/>
          <a:chExt cx="0" cy="0"/>
        </a:xfrm>
      </p:grpSpPr>
      <p:sp>
        <p:nvSpPr>
          <p:cNvPr id="113" name="Google Shape;113;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DA9C3A"/>
              </a:buClr>
              <a:buSzPts val="5200"/>
              <a:buNone/>
              <a:defRPr sz="5200">
                <a:solidFill>
                  <a:srgbClr val="DA9C3A"/>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4" name="Google Shape;114;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5" name="Google Shape;115;p17"/>
          <p:cNvSpPr txBox="1">
            <a:spLocks noGrp="1"/>
          </p:cNvSpPr>
          <p:nvPr>
            <p:ph type="sldNum" idx="12"/>
          </p:nvPr>
        </p:nvSpPr>
        <p:spPr>
          <a:xfrm>
            <a:off x="8556775" y="4915300"/>
            <a:ext cx="548700" cy="228300"/>
          </a:xfrm>
          <a:prstGeom prst="rect">
            <a:avLst/>
          </a:prstGeom>
        </p:spPr>
        <p:txBody>
          <a:bodyPr spcFirstLastPara="1" wrap="square" lIns="91425" tIns="91425" rIns="91425" bIns="91425" anchor="ctr" anchorCtr="0">
            <a:noAutofit/>
          </a:bodyPr>
          <a:lstStyle>
            <a:lvl1pPr lvl="0" rtl="0">
              <a:buNone/>
              <a:defRPr sz="1200">
                <a:latin typeface="Proxima Nova"/>
                <a:ea typeface="Proxima Nova"/>
                <a:cs typeface="Proxima Nova"/>
                <a:sym typeface="Proxima Nova"/>
              </a:defRPr>
            </a:lvl1pPr>
            <a:lvl2pPr lvl="1" rtl="0">
              <a:buNone/>
              <a:defRPr sz="1200">
                <a:latin typeface="Proxima Nova"/>
                <a:ea typeface="Proxima Nova"/>
                <a:cs typeface="Proxima Nova"/>
                <a:sym typeface="Proxima Nova"/>
              </a:defRPr>
            </a:lvl2pPr>
            <a:lvl3pPr lvl="2" rtl="0">
              <a:buNone/>
              <a:defRPr sz="1200">
                <a:latin typeface="Proxima Nova"/>
                <a:ea typeface="Proxima Nova"/>
                <a:cs typeface="Proxima Nova"/>
                <a:sym typeface="Proxima Nova"/>
              </a:defRPr>
            </a:lvl3pPr>
            <a:lvl4pPr lvl="3" rtl="0">
              <a:buNone/>
              <a:defRPr sz="1200">
                <a:latin typeface="Proxima Nova"/>
                <a:ea typeface="Proxima Nova"/>
                <a:cs typeface="Proxima Nova"/>
                <a:sym typeface="Proxima Nova"/>
              </a:defRPr>
            </a:lvl4pPr>
            <a:lvl5pPr lvl="4" rtl="0">
              <a:buNone/>
              <a:defRPr sz="1200">
                <a:latin typeface="Proxima Nova"/>
                <a:ea typeface="Proxima Nova"/>
                <a:cs typeface="Proxima Nova"/>
                <a:sym typeface="Proxima Nova"/>
              </a:defRPr>
            </a:lvl5pPr>
            <a:lvl6pPr lvl="5" rtl="0">
              <a:buNone/>
              <a:defRPr sz="1200">
                <a:latin typeface="Proxima Nova"/>
                <a:ea typeface="Proxima Nova"/>
                <a:cs typeface="Proxima Nova"/>
                <a:sym typeface="Proxima Nova"/>
              </a:defRPr>
            </a:lvl6pPr>
            <a:lvl7pPr lvl="6" rtl="0">
              <a:buNone/>
              <a:defRPr sz="1200">
                <a:latin typeface="Proxima Nova"/>
                <a:ea typeface="Proxima Nova"/>
                <a:cs typeface="Proxima Nova"/>
                <a:sym typeface="Proxima Nova"/>
              </a:defRPr>
            </a:lvl7pPr>
            <a:lvl8pPr lvl="7" rtl="0">
              <a:buNone/>
              <a:defRPr sz="1200">
                <a:latin typeface="Proxima Nova"/>
                <a:ea typeface="Proxima Nova"/>
                <a:cs typeface="Proxima Nova"/>
                <a:sym typeface="Proxima Nova"/>
              </a:defRPr>
            </a:lvl8pPr>
            <a:lvl9pPr lvl="8" rtl="0">
              <a:buNone/>
              <a:defRPr sz="12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6" name="Google Shape;116;p17"/>
          <p:cNvSpPr/>
          <p:nvPr/>
        </p:nvSpPr>
        <p:spPr>
          <a:xfrm>
            <a:off x="-9080" y="4757499"/>
            <a:ext cx="9153000" cy="395100"/>
          </a:xfrm>
          <a:prstGeom prst="rect">
            <a:avLst/>
          </a:prstGeom>
          <a:solidFill>
            <a:srgbClr val="56534F"/>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7"/>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118" name="Google Shape;118;p17"/>
          <p:cNvSpPr txBox="1">
            <a:spLocks noGrp="1"/>
          </p:cNvSpPr>
          <p:nvPr>
            <p:ph type="sldNum" idx="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9" name="Google Shape;119;p17"/>
          <p:cNvSpPr txBox="1"/>
          <p:nvPr/>
        </p:nvSpPr>
        <p:spPr>
          <a:xfrm>
            <a:off x="1561825" y="4913475"/>
            <a:ext cx="72567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aek_title">
  <p:cSld name="Daek_title">
    <p:spTree>
      <p:nvGrpSpPr>
        <p:cNvPr id="1" name="Shape 120"/>
        <p:cNvGrpSpPr/>
        <p:nvPr/>
      </p:nvGrpSpPr>
      <p:grpSpPr>
        <a:xfrm>
          <a:off x="0" y="0"/>
          <a:ext cx="0" cy="0"/>
          <a:chOff x="0" y="0"/>
          <a:chExt cx="0" cy="0"/>
        </a:xfrm>
      </p:grpSpPr>
      <p:sp>
        <p:nvSpPr>
          <p:cNvPr id="121" name="Google Shape;121;p18"/>
          <p:cNvSpPr/>
          <p:nvPr/>
        </p:nvSpPr>
        <p:spPr>
          <a:xfrm>
            <a:off x="0" y="0"/>
            <a:ext cx="9144000" cy="51435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22" name="Google Shape;122;p18"/>
          <p:cNvSpPr txBox="1">
            <a:spLocks noGrp="1"/>
          </p:cNvSpPr>
          <p:nvPr>
            <p:ph type="title"/>
          </p:nvPr>
        </p:nvSpPr>
        <p:spPr>
          <a:xfrm>
            <a:off x="439806" y="142731"/>
            <a:ext cx="7886700" cy="6804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3000"/>
              <a:buFont typeface="Lobster"/>
              <a:buNone/>
              <a:defRPr sz="3000" i="0" u="none" strike="noStrike" cap="none">
                <a:solidFill>
                  <a:schemeClr val="lt1"/>
                </a:solidFill>
                <a:latin typeface="Lobster"/>
                <a:ea typeface="Lobster"/>
                <a:cs typeface="Lobster"/>
                <a:sym typeface="Lobster"/>
              </a:defRPr>
            </a:lvl1pPr>
            <a:lvl2pPr lvl="1"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24" name="Google Shape;124;p18"/>
          <p:cNvSpPr/>
          <p:nvPr/>
        </p:nvSpPr>
        <p:spPr>
          <a:xfrm>
            <a:off x="0" y="4749825"/>
            <a:ext cx="9162900" cy="393600"/>
          </a:xfrm>
          <a:prstGeom prst="rect">
            <a:avLst/>
          </a:prstGeom>
          <a:solidFill>
            <a:srgbClr val="DA9C3A">
              <a:alpha val="76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txBox="1">
            <a:spLocks noGrp="1"/>
          </p:cNvSpPr>
          <p:nvPr>
            <p:ph type="sldNum" idx="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56534F"/>
                </a:solidFill>
                <a:latin typeface="Proxima Nova"/>
                <a:ea typeface="Proxima Nova"/>
                <a:cs typeface="Proxima Nova"/>
                <a:sym typeface="Proxima Nova"/>
              </a:defRPr>
            </a:lvl1pPr>
            <a:lvl2pPr lvl="1" rtl="0">
              <a:buNone/>
              <a:defRPr sz="1200">
                <a:solidFill>
                  <a:srgbClr val="56534F"/>
                </a:solidFill>
                <a:latin typeface="Proxima Nova"/>
                <a:ea typeface="Proxima Nova"/>
                <a:cs typeface="Proxima Nova"/>
                <a:sym typeface="Proxima Nova"/>
              </a:defRPr>
            </a:lvl2pPr>
            <a:lvl3pPr lvl="2" rtl="0">
              <a:buNone/>
              <a:defRPr sz="1200">
                <a:solidFill>
                  <a:srgbClr val="56534F"/>
                </a:solidFill>
                <a:latin typeface="Proxima Nova"/>
                <a:ea typeface="Proxima Nova"/>
                <a:cs typeface="Proxima Nova"/>
                <a:sym typeface="Proxima Nova"/>
              </a:defRPr>
            </a:lvl3pPr>
            <a:lvl4pPr lvl="3" rtl="0">
              <a:buNone/>
              <a:defRPr sz="1200">
                <a:solidFill>
                  <a:srgbClr val="56534F"/>
                </a:solidFill>
                <a:latin typeface="Proxima Nova"/>
                <a:ea typeface="Proxima Nova"/>
                <a:cs typeface="Proxima Nova"/>
                <a:sym typeface="Proxima Nova"/>
              </a:defRPr>
            </a:lvl4pPr>
            <a:lvl5pPr lvl="4" rtl="0">
              <a:buNone/>
              <a:defRPr sz="1200">
                <a:solidFill>
                  <a:srgbClr val="56534F"/>
                </a:solidFill>
                <a:latin typeface="Proxima Nova"/>
                <a:ea typeface="Proxima Nova"/>
                <a:cs typeface="Proxima Nova"/>
                <a:sym typeface="Proxima Nova"/>
              </a:defRPr>
            </a:lvl5pPr>
            <a:lvl6pPr lvl="5" rtl="0">
              <a:buNone/>
              <a:defRPr sz="1200">
                <a:solidFill>
                  <a:srgbClr val="56534F"/>
                </a:solidFill>
                <a:latin typeface="Proxima Nova"/>
                <a:ea typeface="Proxima Nova"/>
                <a:cs typeface="Proxima Nova"/>
                <a:sym typeface="Proxima Nova"/>
              </a:defRPr>
            </a:lvl6pPr>
            <a:lvl7pPr lvl="6" rtl="0">
              <a:buNone/>
              <a:defRPr sz="1200">
                <a:solidFill>
                  <a:srgbClr val="56534F"/>
                </a:solidFill>
                <a:latin typeface="Proxima Nova"/>
                <a:ea typeface="Proxima Nova"/>
                <a:cs typeface="Proxima Nova"/>
                <a:sym typeface="Proxima Nova"/>
              </a:defRPr>
            </a:lvl7pPr>
            <a:lvl8pPr lvl="7" rtl="0">
              <a:buNone/>
              <a:defRPr sz="1200">
                <a:solidFill>
                  <a:srgbClr val="56534F"/>
                </a:solidFill>
                <a:latin typeface="Proxima Nova"/>
                <a:ea typeface="Proxima Nova"/>
                <a:cs typeface="Proxima Nova"/>
                <a:sym typeface="Proxima Nova"/>
              </a:defRPr>
            </a:lvl8pPr>
            <a:lvl9pPr lvl="8" rtl="0">
              <a:buNone/>
              <a:defRPr sz="1200">
                <a:solidFill>
                  <a:srgbClr val="56534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26" name="Google Shape;126;p18"/>
          <p:cNvPicPr preferRelativeResize="0"/>
          <p:nvPr/>
        </p:nvPicPr>
        <p:blipFill>
          <a:blip r:embed="rId2">
            <a:alphaModFix/>
          </a:blip>
          <a:stretch>
            <a:fillRect/>
          </a:stretch>
        </p:blipFill>
        <p:spPr>
          <a:xfrm>
            <a:off x="29952" y="4822891"/>
            <a:ext cx="1531875" cy="309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3">
  <p:cSld name="TITLE_1_3">
    <p:spTree>
      <p:nvGrpSpPr>
        <p:cNvPr id="1" name="Shape 131"/>
        <p:cNvGrpSpPr/>
        <p:nvPr/>
      </p:nvGrpSpPr>
      <p:grpSpPr>
        <a:xfrm>
          <a:off x="0" y="0"/>
          <a:ext cx="0" cy="0"/>
          <a:chOff x="0" y="0"/>
          <a:chExt cx="0" cy="0"/>
        </a:xfrm>
      </p:grpSpPr>
      <p:pic>
        <p:nvPicPr>
          <p:cNvPr id="132" name="Google Shape;132;p20"/>
          <p:cNvPicPr preferRelativeResize="0"/>
          <p:nvPr/>
        </p:nvPicPr>
        <p:blipFill rotWithShape="1">
          <a:blip r:embed="rId2">
            <a:alphaModFix/>
          </a:blip>
          <a:srcRect l="19087" r="14219"/>
          <a:stretch/>
        </p:blipFill>
        <p:spPr>
          <a:xfrm>
            <a:off x="0" y="0"/>
            <a:ext cx="9144002" cy="5143500"/>
          </a:xfrm>
          <a:prstGeom prst="rect">
            <a:avLst/>
          </a:prstGeom>
          <a:noFill/>
          <a:ln>
            <a:noFill/>
          </a:ln>
        </p:spPr>
      </p:pic>
      <p:sp>
        <p:nvSpPr>
          <p:cNvPr id="133" name="Google Shape;133;p20"/>
          <p:cNvSpPr txBox="1">
            <a:spLocks noGrp="1"/>
          </p:cNvSpPr>
          <p:nvPr>
            <p:ph type="ctrTitle"/>
          </p:nvPr>
        </p:nvSpPr>
        <p:spPr>
          <a:xfrm>
            <a:off x="311700" y="800550"/>
            <a:ext cx="8520600" cy="85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A9C3A"/>
              </a:buClr>
              <a:buSzPts val="5200"/>
              <a:buNone/>
              <a:defRPr sz="5200">
                <a:solidFill>
                  <a:srgbClr val="DA9C3A"/>
                </a:solidFill>
              </a:defRPr>
            </a:lvl1pPr>
            <a:lvl2pPr lvl="1" algn="ctr" rtl="0">
              <a:spcBef>
                <a:spcPts val="0"/>
              </a:spcBef>
              <a:spcAft>
                <a:spcPts val="0"/>
              </a:spcAft>
              <a:buClr>
                <a:srgbClr val="DA9C3A"/>
              </a:buClr>
              <a:buSzPts val="5200"/>
              <a:buNone/>
              <a:defRPr sz="5200">
                <a:solidFill>
                  <a:srgbClr val="DA9C3A"/>
                </a:solidFill>
              </a:defRPr>
            </a:lvl2pPr>
            <a:lvl3pPr lvl="2" algn="ctr" rtl="0">
              <a:spcBef>
                <a:spcPts val="0"/>
              </a:spcBef>
              <a:spcAft>
                <a:spcPts val="0"/>
              </a:spcAft>
              <a:buClr>
                <a:srgbClr val="DA9C3A"/>
              </a:buClr>
              <a:buSzPts val="5200"/>
              <a:buNone/>
              <a:defRPr sz="5200">
                <a:solidFill>
                  <a:srgbClr val="DA9C3A"/>
                </a:solidFill>
              </a:defRPr>
            </a:lvl3pPr>
            <a:lvl4pPr lvl="3" algn="ctr" rtl="0">
              <a:spcBef>
                <a:spcPts val="0"/>
              </a:spcBef>
              <a:spcAft>
                <a:spcPts val="0"/>
              </a:spcAft>
              <a:buClr>
                <a:srgbClr val="DA9C3A"/>
              </a:buClr>
              <a:buSzPts val="5200"/>
              <a:buNone/>
              <a:defRPr sz="5200">
                <a:solidFill>
                  <a:srgbClr val="DA9C3A"/>
                </a:solidFill>
              </a:defRPr>
            </a:lvl4pPr>
            <a:lvl5pPr lvl="4" algn="ctr" rtl="0">
              <a:spcBef>
                <a:spcPts val="0"/>
              </a:spcBef>
              <a:spcAft>
                <a:spcPts val="0"/>
              </a:spcAft>
              <a:buClr>
                <a:srgbClr val="DA9C3A"/>
              </a:buClr>
              <a:buSzPts val="5200"/>
              <a:buNone/>
              <a:defRPr sz="5200">
                <a:solidFill>
                  <a:srgbClr val="DA9C3A"/>
                </a:solidFill>
              </a:defRPr>
            </a:lvl5pPr>
            <a:lvl6pPr lvl="5" algn="ctr" rtl="0">
              <a:spcBef>
                <a:spcPts val="0"/>
              </a:spcBef>
              <a:spcAft>
                <a:spcPts val="0"/>
              </a:spcAft>
              <a:buClr>
                <a:srgbClr val="DA9C3A"/>
              </a:buClr>
              <a:buSzPts val="5200"/>
              <a:buNone/>
              <a:defRPr sz="5200">
                <a:solidFill>
                  <a:srgbClr val="DA9C3A"/>
                </a:solidFill>
              </a:defRPr>
            </a:lvl6pPr>
            <a:lvl7pPr lvl="6" algn="ctr" rtl="0">
              <a:spcBef>
                <a:spcPts val="0"/>
              </a:spcBef>
              <a:spcAft>
                <a:spcPts val="0"/>
              </a:spcAft>
              <a:buClr>
                <a:srgbClr val="DA9C3A"/>
              </a:buClr>
              <a:buSzPts val="5200"/>
              <a:buNone/>
              <a:defRPr sz="5200">
                <a:solidFill>
                  <a:srgbClr val="DA9C3A"/>
                </a:solidFill>
              </a:defRPr>
            </a:lvl7pPr>
            <a:lvl8pPr lvl="7" algn="ctr" rtl="0">
              <a:spcBef>
                <a:spcPts val="0"/>
              </a:spcBef>
              <a:spcAft>
                <a:spcPts val="0"/>
              </a:spcAft>
              <a:buClr>
                <a:srgbClr val="DA9C3A"/>
              </a:buClr>
              <a:buSzPts val="5200"/>
              <a:buNone/>
              <a:defRPr sz="5200">
                <a:solidFill>
                  <a:srgbClr val="DA9C3A"/>
                </a:solidFill>
              </a:defRPr>
            </a:lvl8pPr>
            <a:lvl9pPr lvl="8" algn="ctr" rtl="0">
              <a:spcBef>
                <a:spcPts val="0"/>
              </a:spcBef>
              <a:spcAft>
                <a:spcPts val="0"/>
              </a:spcAft>
              <a:buClr>
                <a:srgbClr val="DA9C3A"/>
              </a:buClr>
              <a:buSzPts val="5200"/>
              <a:buNone/>
              <a:defRPr sz="5200">
                <a:solidFill>
                  <a:srgbClr val="DA9C3A"/>
                </a:solidFill>
              </a:defRPr>
            </a:lvl9pPr>
          </a:lstStyle>
          <a:p>
            <a:endParaRPr/>
          </a:p>
        </p:txBody>
      </p:sp>
      <p:sp>
        <p:nvSpPr>
          <p:cNvPr id="134" name="Google Shape;134;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35" name="Google Shape;135;p20"/>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2">
  <p:cSld name="TITLE_1_2">
    <p:spTree>
      <p:nvGrpSpPr>
        <p:cNvPr id="1" name="Shape 136"/>
        <p:cNvGrpSpPr/>
        <p:nvPr/>
      </p:nvGrpSpPr>
      <p:grpSpPr>
        <a:xfrm>
          <a:off x="0" y="0"/>
          <a:ext cx="0" cy="0"/>
          <a:chOff x="0" y="0"/>
          <a:chExt cx="0" cy="0"/>
        </a:xfrm>
      </p:grpSpPr>
      <p:pic>
        <p:nvPicPr>
          <p:cNvPr id="137" name="Google Shape;137;p21"/>
          <p:cNvPicPr preferRelativeResize="0"/>
          <p:nvPr/>
        </p:nvPicPr>
        <p:blipFill rotWithShape="1">
          <a:blip r:embed="rId2">
            <a:alphaModFix/>
          </a:blip>
          <a:srcRect l="19396" r="7407"/>
          <a:stretch/>
        </p:blipFill>
        <p:spPr>
          <a:xfrm>
            <a:off x="0" y="0"/>
            <a:ext cx="9144001" cy="5143501"/>
          </a:xfrm>
          <a:prstGeom prst="rect">
            <a:avLst/>
          </a:prstGeom>
          <a:noFill/>
          <a:ln>
            <a:noFill/>
          </a:ln>
        </p:spPr>
      </p:pic>
      <p:sp>
        <p:nvSpPr>
          <p:cNvPr id="138" name="Google Shape;138;p21"/>
          <p:cNvSpPr txBox="1">
            <a:spLocks noGrp="1"/>
          </p:cNvSpPr>
          <p:nvPr>
            <p:ph type="ctrTitle"/>
          </p:nvPr>
        </p:nvSpPr>
        <p:spPr>
          <a:xfrm>
            <a:off x="311700" y="3162750"/>
            <a:ext cx="8520600" cy="85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A9C3A"/>
              </a:buClr>
              <a:buSzPts val="5200"/>
              <a:buNone/>
              <a:defRPr sz="5200">
                <a:solidFill>
                  <a:srgbClr val="DA9C3A"/>
                </a:solidFill>
              </a:defRPr>
            </a:lvl1pPr>
            <a:lvl2pPr lvl="1" algn="ctr" rtl="0">
              <a:spcBef>
                <a:spcPts val="0"/>
              </a:spcBef>
              <a:spcAft>
                <a:spcPts val="0"/>
              </a:spcAft>
              <a:buClr>
                <a:srgbClr val="DA9C3A"/>
              </a:buClr>
              <a:buSzPts val="5200"/>
              <a:buNone/>
              <a:defRPr sz="5200">
                <a:solidFill>
                  <a:srgbClr val="DA9C3A"/>
                </a:solidFill>
              </a:defRPr>
            </a:lvl2pPr>
            <a:lvl3pPr lvl="2" algn="ctr" rtl="0">
              <a:spcBef>
                <a:spcPts val="0"/>
              </a:spcBef>
              <a:spcAft>
                <a:spcPts val="0"/>
              </a:spcAft>
              <a:buClr>
                <a:srgbClr val="DA9C3A"/>
              </a:buClr>
              <a:buSzPts val="5200"/>
              <a:buNone/>
              <a:defRPr sz="5200">
                <a:solidFill>
                  <a:srgbClr val="DA9C3A"/>
                </a:solidFill>
              </a:defRPr>
            </a:lvl3pPr>
            <a:lvl4pPr lvl="3" algn="ctr" rtl="0">
              <a:spcBef>
                <a:spcPts val="0"/>
              </a:spcBef>
              <a:spcAft>
                <a:spcPts val="0"/>
              </a:spcAft>
              <a:buClr>
                <a:srgbClr val="DA9C3A"/>
              </a:buClr>
              <a:buSzPts val="5200"/>
              <a:buNone/>
              <a:defRPr sz="5200">
                <a:solidFill>
                  <a:srgbClr val="DA9C3A"/>
                </a:solidFill>
              </a:defRPr>
            </a:lvl4pPr>
            <a:lvl5pPr lvl="4" algn="ctr" rtl="0">
              <a:spcBef>
                <a:spcPts val="0"/>
              </a:spcBef>
              <a:spcAft>
                <a:spcPts val="0"/>
              </a:spcAft>
              <a:buClr>
                <a:srgbClr val="DA9C3A"/>
              </a:buClr>
              <a:buSzPts val="5200"/>
              <a:buNone/>
              <a:defRPr sz="5200">
                <a:solidFill>
                  <a:srgbClr val="DA9C3A"/>
                </a:solidFill>
              </a:defRPr>
            </a:lvl5pPr>
            <a:lvl6pPr lvl="5" algn="ctr" rtl="0">
              <a:spcBef>
                <a:spcPts val="0"/>
              </a:spcBef>
              <a:spcAft>
                <a:spcPts val="0"/>
              </a:spcAft>
              <a:buClr>
                <a:srgbClr val="DA9C3A"/>
              </a:buClr>
              <a:buSzPts val="5200"/>
              <a:buNone/>
              <a:defRPr sz="5200">
                <a:solidFill>
                  <a:srgbClr val="DA9C3A"/>
                </a:solidFill>
              </a:defRPr>
            </a:lvl6pPr>
            <a:lvl7pPr lvl="6" algn="ctr" rtl="0">
              <a:spcBef>
                <a:spcPts val="0"/>
              </a:spcBef>
              <a:spcAft>
                <a:spcPts val="0"/>
              </a:spcAft>
              <a:buClr>
                <a:srgbClr val="DA9C3A"/>
              </a:buClr>
              <a:buSzPts val="5200"/>
              <a:buNone/>
              <a:defRPr sz="5200">
                <a:solidFill>
                  <a:srgbClr val="DA9C3A"/>
                </a:solidFill>
              </a:defRPr>
            </a:lvl7pPr>
            <a:lvl8pPr lvl="7" algn="ctr" rtl="0">
              <a:spcBef>
                <a:spcPts val="0"/>
              </a:spcBef>
              <a:spcAft>
                <a:spcPts val="0"/>
              </a:spcAft>
              <a:buClr>
                <a:srgbClr val="DA9C3A"/>
              </a:buClr>
              <a:buSzPts val="5200"/>
              <a:buNone/>
              <a:defRPr sz="5200">
                <a:solidFill>
                  <a:srgbClr val="DA9C3A"/>
                </a:solidFill>
              </a:defRPr>
            </a:lvl8pPr>
            <a:lvl9pPr lvl="8" algn="ctr" rtl="0">
              <a:spcBef>
                <a:spcPts val="0"/>
              </a:spcBef>
              <a:spcAft>
                <a:spcPts val="0"/>
              </a:spcAft>
              <a:buClr>
                <a:srgbClr val="DA9C3A"/>
              </a:buClr>
              <a:buSzPts val="5200"/>
              <a:buNone/>
              <a:defRPr sz="5200">
                <a:solidFill>
                  <a:srgbClr val="DA9C3A"/>
                </a:solidFill>
              </a:defRPr>
            </a:lvl9pPr>
          </a:lstStyle>
          <a:p>
            <a:endParaRPr/>
          </a:p>
        </p:txBody>
      </p:sp>
      <p:pic>
        <p:nvPicPr>
          <p:cNvPr id="139" name="Google Shape;139;p21"/>
          <p:cNvPicPr preferRelativeResize="0"/>
          <p:nvPr/>
        </p:nvPicPr>
        <p:blipFill>
          <a:blip r:embed="rId3">
            <a:alphaModFix/>
          </a:blip>
          <a:stretch>
            <a:fillRect/>
          </a:stretch>
        </p:blipFill>
        <p:spPr>
          <a:xfrm>
            <a:off x="29949" y="4540225"/>
            <a:ext cx="2606325" cy="527075"/>
          </a:xfrm>
          <a:prstGeom prst="rect">
            <a:avLst/>
          </a:prstGeom>
          <a:noFill/>
          <a:ln>
            <a:noFill/>
          </a:ln>
        </p:spPr>
      </p:pic>
      <p:sp>
        <p:nvSpPr>
          <p:cNvPr id="140" name="Google Shape;140;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41" name="Google Shape;141;p21"/>
          <p:cNvSpPr txBox="1"/>
          <p:nvPr/>
        </p:nvSpPr>
        <p:spPr>
          <a:xfrm>
            <a:off x="3353950" y="486715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l="19087" r="14219"/>
          <a:stretch/>
        </p:blipFill>
        <p:spPr>
          <a:xfrm>
            <a:off x="0" y="0"/>
            <a:ext cx="9144002" cy="5143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2 1">
  <p:cSld name="TITLE_1_2_1">
    <p:spTree>
      <p:nvGrpSpPr>
        <p:cNvPr id="1" name="Shape 142"/>
        <p:cNvGrpSpPr/>
        <p:nvPr/>
      </p:nvGrpSpPr>
      <p:grpSpPr>
        <a:xfrm>
          <a:off x="0" y="0"/>
          <a:ext cx="0" cy="0"/>
          <a:chOff x="0" y="0"/>
          <a:chExt cx="0" cy="0"/>
        </a:xfrm>
      </p:grpSpPr>
      <p:pic>
        <p:nvPicPr>
          <p:cNvPr id="143" name="Google Shape;143;p22" descr="grouse mountain.jpg"/>
          <p:cNvPicPr preferRelativeResize="0"/>
          <p:nvPr/>
        </p:nvPicPr>
        <p:blipFill rotWithShape="1">
          <a:blip r:embed="rId2">
            <a:alphaModFix/>
          </a:blip>
          <a:srcRect r="14111"/>
          <a:stretch/>
        </p:blipFill>
        <p:spPr>
          <a:xfrm>
            <a:off x="-19050" y="-19050"/>
            <a:ext cx="9172049" cy="5200050"/>
          </a:xfrm>
          <a:prstGeom prst="rect">
            <a:avLst/>
          </a:prstGeom>
          <a:noFill/>
          <a:ln>
            <a:noFill/>
          </a:ln>
        </p:spPr>
      </p:pic>
      <p:sp>
        <p:nvSpPr>
          <p:cNvPr id="144" name="Google Shape;144;p22"/>
          <p:cNvSpPr txBox="1">
            <a:spLocks noGrp="1"/>
          </p:cNvSpPr>
          <p:nvPr>
            <p:ph type="ctrTitle"/>
          </p:nvPr>
        </p:nvSpPr>
        <p:spPr>
          <a:xfrm>
            <a:off x="311700" y="3315150"/>
            <a:ext cx="8520600" cy="85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A9C3A"/>
              </a:buClr>
              <a:buSzPts val="5200"/>
              <a:buNone/>
              <a:defRPr sz="5200">
                <a:solidFill>
                  <a:srgbClr val="DA9C3A"/>
                </a:solidFill>
              </a:defRPr>
            </a:lvl1pPr>
            <a:lvl2pPr lvl="1" algn="ctr" rtl="0">
              <a:spcBef>
                <a:spcPts val="0"/>
              </a:spcBef>
              <a:spcAft>
                <a:spcPts val="0"/>
              </a:spcAft>
              <a:buClr>
                <a:srgbClr val="DA9C3A"/>
              </a:buClr>
              <a:buSzPts val="5200"/>
              <a:buNone/>
              <a:defRPr sz="5200">
                <a:solidFill>
                  <a:srgbClr val="DA9C3A"/>
                </a:solidFill>
              </a:defRPr>
            </a:lvl2pPr>
            <a:lvl3pPr lvl="2" algn="ctr" rtl="0">
              <a:spcBef>
                <a:spcPts val="0"/>
              </a:spcBef>
              <a:spcAft>
                <a:spcPts val="0"/>
              </a:spcAft>
              <a:buClr>
                <a:srgbClr val="DA9C3A"/>
              </a:buClr>
              <a:buSzPts val="5200"/>
              <a:buNone/>
              <a:defRPr sz="5200">
                <a:solidFill>
                  <a:srgbClr val="DA9C3A"/>
                </a:solidFill>
              </a:defRPr>
            </a:lvl3pPr>
            <a:lvl4pPr lvl="3" algn="ctr" rtl="0">
              <a:spcBef>
                <a:spcPts val="0"/>
              </a:spcBef>
              <a:spcAft>
                <a:spcPts val="0"/>
              </a:spcAft>
              <a:buClr>
                <a:srgbClr val="DA9C3A"/>
              </a:buClr>
              <a:buSzPts val="5200"/>
              <a:buNone/>
              <a:defRPr sz="5200">
                <a:solidFill>
                  <a:srgbClr val="DA9C3A"/>
                </a:solidFill>
              </a:defRPr>
            </a:lvl4pPr>
            <a:lvl5pPr lvl="4" algn="ctr" rtl="0">
              <a:spcBef>
                <a:spcPts val="0"/>
              </a:spcBef>
              <a:spcAft>
                <a:spcPts val="0"/>
              </a:spcAft>
              <a:buClr>
                <a:srgbClr val="DA9C3A"/>
              </a:buClr>
              <a:buSzPts val="5200"/>
              <a:buNone/>
              <a:defRPr sz="5200">
                <a:solidFill>
                  <a:srgbClr val="DA9C3A"/>
                </a:solidFill>
              </a:defRPr>
            </a:lvl5pPr>
            <a:lvl6pPr lvl="5" algn="ctr" rtl="0">
              <a:spcBef>
                <a:spcPts val="0"/>
              </a:spcBef>
              <a:spcAft>
                <a:spcPts val="0"/>
              </a:spcAft>
              <a:buClr>
                <a:srgbClr val="DA9C3A"/>
              </a:buClr>
              <a:buSzPts val="5200"/>
              <a:buNone/>
              <a:defRPr sz="5200">
                <a:solidFill>
                  <a:srgbClr val="DA9C3A"/>
                </a:solidFill>
              </a:defRPr>
            </a:lvl6pPr>
            <a:lvl7pPr lvl="6" algn="ctr" rtl="0">
              <a:spcBef>
                <a:spcPts val="0"/>
              </a:spcBef>
              <a:spcAft>
                <a:spcPts val="0"/>
              </a:spcAft>
              <a:buClr>
                <a:srgbClr val="DA9C3A"/>
              </a:buClr>
              <a:buSzPts val="5200"/>
              <a:buNone/>
              <a:defRPr sz="5200">
                <a:solidFill>
                  <a:srgbClr val="DA9C3A"/>
                </a:solidFill>
              </a:defRPr>
            </a:lvl7pPr>
            <a:lvl8pPr lvl="7" algn="ctr" rtl="0">
              <a:spcBef>
                <a:spcPts val="0"/>
              </a:spcBef>
              <a:spcAft>
                <a:spcPts val="0"/>
              </a:spcAft>
              <a:buClr>
                <a:srgbClr val="DA9C3A"/>
              </a:buClr>
              <a:buSzPts val="5200"/>
              <a:buNone/>
              <a:defRPr sz="5200">
                <a:solidFill>
                  <a:srgbClr val="DA9C3A"/>
                </a:solidFill>
              </a:defRPr>
            </a:lvl8pPr>
            <a:lvl9pPr lvl="8" algn="ctr" rtl="0">
              <a:spcBef>
                <a:spcPts val="0"/>
              </a:spcBef>
              <a:spcAft>
                <a:spcPts val="0"/>
              </a:spcAft>
              <a:buClr>
                <a:srgbClr val="DA9C3A"/>
              </a:buClr>
              <a:buSzPts val="5200"/>
              <a:buNone/>
              <a:defRPr sz="5200">
                <a:solidFill>
                  <a:srgbClr val="DA9C3A"/>
                </a:solidFill>
              </a:defRPr>
            </a:lvl9pPr>
          </a:lstStyle>
          <a:p>
            <a:endParaRPr/>
          </a:p>
        </p:txBody>
      </p:sp>
      <p:pic>
        <p:nvPicPr>
          <p:cNvPr id="145" name="Google Shape;145;p22"/>
          <p:cNvPicPr preferRelativeResize="0"/>
          <p:nvPr/>
        </p:nvPicPr>
        <p:blipFill>
          <a:blip r:embed="rId3">
            <a:alphaModFix/>
          </a:blip>
          <a:stretch>
            <a:fillRect/>
          </a:stretch>
        </p:blipFill>
        <p:spPr>
          <a:xfrm>
            <a:off x="29949" y="4540225"/>
            <a:ext cx="2606325" cy="527075"/>
          </a:xfrm>
          <a:prstGeom prst="rect">
            <a:avLst/>
          </a:prstGeom>
          <a:noFill/>
          <a:ln>
            <a:noFill/>
          </a:ln>
        </p:spPr>
      </p:pic>
      <p:sp>
        <p:nvSpPr>
          <p:cNvPr id="146" name="Google Shape;146;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47" name="Google Shape;147;p22"/>
          <p:cNvSpPr txBox="1"/>
          <p:nvPr/>
        </p:nvSpPr>
        <p:spPr>
          <a:xfrm>
            <a:off x="3395100" y="490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8"/>
        <p:cNvGrpSpPr/>
        <p:nvPr/>
      </p:nvGrpSpPr>
      <p:grpSpPr>
        <a:xfrm>
          <a:off x="0" y="0"/>
          <a:ext cx="0" cy="0"/>
          <a:chOff x="0" y="0"/>
          <a:chExt cx="0" cy="0"/>
        </a:xfrm>
      </p:grpSpPr>
      <p:sp>
        <p:nvSpPr>
          <p:cNvPr id="149" name="Google Shape;149;p23"/>
          <p:cNvSpPr/>
          <p:nvPr/>
        </p:nvSpPr>
        <p:spPr>
          <a:xfrm>
            <a:off x="0" y="236079"/>
            <a:ext cx="91440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txBox="1">
            <a:spLocks noGrp="1"/>
          </p:cNvSpPr>
          <p:nvPr>
            <p:ph type="title"/>
          </p:nvPr>
        </p:nvSpPr>
        <p:spPr>
          <a:xfrm>
            <a:off x="311700" y="236129"/>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3"/>
          <p:cNvSpPr txBox="1">
            <a:spLocks noGrp="1"/>
          </p:cNvSpPr>
          <p:nvPr>
            <p:ph type="body" idx="1"/>
          </p:nvPr>
        </p:nvSpPr>
        <p:spPr>
          <a:xfrm>
            <a:off x="311700" y="879700"/>
            <a:ext cx="8520600" cy="38778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rgbClr val="DA9C3A"/>
              </a:buClr>
              <a:buSzPts val="1800"/>
              <a:buChar char="●"/>
              <a:defRPr/>
            </a:lvl1pPr>
            <a:lvl2pPr marL="914400" lvl="1" indent="-317500" rtl="0">
              <a:lnSpc>
                <a:spcPct val="100000"/>
              </a:lnSpc>
              <a:spcBef>
                <a:spcPts val="1000"/>
              </a:spcBef>
              <a:spcAft>
                <a:spcPts val="0"/>
              </a:spcAft>
              <a:buClr>
                <a:srgbClr val="DA3A78"/>
              </a:buClr>
              <a:buSzPts val="1400"/>
              <a:buChar char="○"/>
              <a:defRPr/>
            </a:lvl2pPr>
            <a:lvl3pPr marL="1371600" lvl="2" indent="-317500" rtl="0">
              <a:lnSpc>
                <a:spcPct val="100000"/>
              </a:lnSpc>
              <a:spcBef>
                <a:spcPts val="1000"/>
              </a:spcBef>
              <a:spcAft>
                <a:spcPts val="0"/>
              </a:spcAft>
              <a:buClr>
                <a:srgbClr val="DA9C3A"/>
              </a:buClr>
              <a:buSzPts val="1400"/>
              <a:buChar char="■"/>
              <a:defRPr/>
            </a:lvl3pPr>
            <a:lvl4pPr marL="1828800" lvl="3" indent="-317500" rtl="0">
              <a:lnSpc>
                <a:spcPct val="100000"/>
              </a:lnSpc>
              <a:spcBef>
                <a:spcPts val="1000"/>
              </a:spcBef>
              <a:spcAft>
                <a:spcPts val="0"/>
              </a:spcAft>
              <a:buClr>
                <a:srgbClr val="DA9C3A"/>
              </a:buClr>
              <a:buSzPts val="1400"/>
              <a:buChar char="●"/>
              <a:defRPr/>
            </a:lvl4pPr>
            <a:lvl5pPr marL="2286000" lvl="4" indent="-317500" rtl="0">
              <a:lnSpc>
                <a:spcPct val="100000"/>
              </a:lnSpc>
              <a:spcBef>
                <a:spcPts val="1000"/>
              </a:spcBef>
              <a:spcAft>
                <a:spcPts val="0"/>
              </a:spcAft>
              <a:buClr>
                <a:srgbClr val="DA9C3A"/>
              </a:buClr>
              <a:buSzPts val="1400"/>
              <a:buChar char="○"/>
              <a:defRPr/>
            </a:lvl5pPr>
            <a:lvl6pPr marL="2743200" lvl="5" indent="-317500" rtl="0">
              <a:lnSpc>
                <a:spcPct val="100000"/>
              </a:lnSpc>
              <a:spcBef>
                <a:spcPts val="1000"/>
              </a:spcBef>
              <a:spcAft>
                <a:spcPts val="0"/>
              </a:spcAft>
              <a:buClr>
                <a:srgbClr val="DA9C3A"/>
              </a:buClr>
              <a:buSzPts val="1400"/>
              <a:buChar char="■"/>
              <a:defRPr/>
            </a:lvl6pPr>
            <a:lvl7pPr marL="3200400" lvl="6" indent="-317500" rtl="0">
              <a:lnSpc>
                <a:spcPct val="100000"/>
              </a:lnSpc>
              <a:spcBef>
                <a:spcPts val="1000"/>
              </a:spcBef>
              <a:spcAft>
                <a:spcPts val="0"/>
              </a:spcAft>
              <a:buClr>
                <a:srgbClr val="DA9C3A"/>
              </a:buClr>
              <a:buSzPts val="1400"/>
              <a:buChar char="●"/>
              <a:defRPr/>
            </a:lvl7pPr>
            <a:lvl8pPr marL="3657600" lvl="7" indent="-317500" rtl="0">
              <a:lnSpc>
                <a:spcPct val="100000"/>
              </a:lnSpc>
              <a:spcBef>
                <a:spcPts val="1000"/>
              </a:spcBef>
              <a:spcAft>
                <a:spcPts val="0"/>
              </a:spcAft>
              <a:buClr>
                <a:srgbClr val="DA9C3A"/>
              </a:buClr>
              <a:buSzPts val="1400"/>
              <a:buChar char="○"/>
              <a:defRPr/>
            </a:lvl8pPr>
            <a:lvl9pPr marL="4114800" lvl="8" indent="-317500" rtl="0">
              <a:lnSpc>
                <a:spcPct val="100000"/>
              </a:lnSpc>
              <a:spcBef>
                <a:spcPts val="1000"/>
              </a:spcBef>
              <a:spcAft>
                <a:spcPts val="1000"/>
              </a:spcAft>
              <a:buClr>
                <a:srgbClr val="DA9C3A"/>
              </a:buClr>
              <a:buSzPts val="1400"/>
              <a:buChar char="■"/>
              <a:defRPr/>
            </a:lvl9pPr>
          </a:lstStyle>
          <a:p>
            <a:endParaRPr/>
          </a:p>
        </p:txBody>
      </p:sp>
      <p:sp>
        <p:nvSpPr>
          <p:cNvPr id="152" name="Google Shape;152;p23"/>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54" name="Google Shape;154;p23"/>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155" name="Google Shape;155;p23"/>
          <p:cNvSpPr/>
          <p:nvPr/>
        </p:nvSpPr>
        <p:spPr>
          <a:xfrm rot="2704808">
            <a:off x="8612746" y="330761"/>
            <a:ext cx="455024" cy="454387"/>
          </a:xfrm>
          <a:prstGeom prst="rtTriangl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8832299" y="236050"/>
            <a:ext cx="3276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58"/>
        <p:cNvGrpSpPr/>
        <p:nvPr/>
      </p:nvGrpSpPr>
      <p:grpSpPr>
        <a:xfrm>
          <a:off x="0" y="0"/>
          <a:ext cx="0" cy="0"/>
          <a:chOff x="0" y="0"/>
          <a:chExt cx="0" cy="0"/>
        </a:xfrm>
      </p:grpSpPr>
      <p:sp>
        <p:nvSpPr>
          <p:cNvPr id="159" name="Google Shape;159;p24"/>
          <p:cNvSpPr/>
          <p:nvPr/>
        </p:nvSpPr>
        <p:spPr>
          <a:xfrm>
            <a:off x="0" y="236050"/>
            <a:ext cx="9144000" cy="643800"/>
          </a:xfrm>
          <a:prstGeom prst="rect">
            <a:avLst/>
          </a:prstGeom>
          <a:solidFill>
            <a:srgbClr val="56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txBox="1">
            <a:spLocks noGrp="1"/>
          </p:cNvSpPr>
          <p:nvPr>
            <p:ph type="title"/>
          </p:nvPr>
        </p:nvSpPr>
        <p:spPr>
          <a:xfrm>
            <a:off x="311700" y="236050"/>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24"/>
          <p:cNvSpPr txBox="1">
            <a:spLocks noGrp="1"/>
          </p:cNvSpPr>
          <p:nvPr>
            <p:ph type="body" idx="1"/>
          </p:nvPr>
        </p:nvSpPr>
        <p:spPr>
          <a:xfrm>
            <a:off x="311700" y="879700"/>
            <a:ext cx="8520600" cy="38778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rgbClr val="DA9C3A"/>
              </a:buClr>
              <a:buSzPts val="1800"/>
              <a:buChar char="●"/>
              <a:defRPr/>
            </a:lvl1pPr>
            <a:lvl2pPr marL="914400" lvl="1" indent="-317500" rtl="0">
              <a:lnSpc>
                <a:spcPct val="100000"/>
              </a:lnSpc>
              <a:spcBef>
                <a:spcPts val="1000"/>
              </a:spcBef>
              <a:spcAft>
                <a:spcPts val="0"/>
              </a:spcAft>
              <a:buClr>
                <a:srgbClr val="DA3A78"/>
              </a:buClr>
              <a:buSzPts val="1400"/>
              <a:buChar char="○"/>
              <a:defRPr/>
            </a:lvl2pPr>
            <a:lvl3pPr marL="1371600" lvl="2" indent="-317500" rtl="0">
              <a:lnSpc>
                <a:spcPct val="100000"/>
              </a:lnSpc>
              <a:spcBef>
                <a:spcPts val="1000"/>
              </a:spcBef>
              <a:spcAft>
                <a:spcPts val="0"/>
              </a:spcAft>
              <a:buClr>
                <a:srgbClr val="DA9C3A"/>
              </a:buClr>
              <a:buSzPts val="1400"/>
              <a:buChar char="■"/>
              <a:defRPr/>
            </a:lvl3pPr>
            <a:lvl4pPr marL="1828800" lvl="3" indent="-317500" rtl="0">
              <a:lnSpc>
                <a:spcPct val="100000"/>
              </a:lnSpc>
              <a:spcBef>
                <a:spcPts val="1000"/>
              </a:spcBef>
              <a:spcAft>
                <a:spcPts val="0"/>
              </a:spcAft>
              <a:buClr>
                <a:srgbClr val="DA9C3A"/>
              </a:buClr>
              <a:buSzPts val="1400"/>
              <a:buChar char="●"/>
              <a:defRPr/>
            </a:lvl4pPr>
            <a:lvl5pPr marL="2286000" lvl="4" indent="-317500" rtl="0">
              <a:lnSpc>
                <a:spcPct val="100000"/>
              </a:lnSpc>
              <a:spcBef>
                <a:spcPts val="1000"/>
              </a:spcBef>
              <a:spcAft>
                <a:spcPts val="0"/>
              </a:spcAft>
              <a:buClr>
                <a:srgbClr val="DA9C3A"/>
              </a:buClr>
              <a:buSzPts val="1400"/>
              <a:buChar char="○"/>
              <a:defRPr/>
            </a:lvl5pPr>
            <a:lvl6pPr marL="2743200" lvl="5" indent="-317500" rtl="0">
              <a:lnSpc>
                <a:spcPct val="100000"/>
              </a:lnSpc>
              <a:spcBef>
                <a:spcPts val="1000"/>
              </a:spcBef>
              <a:spcAft>
                <a:spcPts val="0"/>
              </a:spcAft>
              <a:buClr>
                <a:srgbClr val="DA9C3A"/>
              </a:buClr>
              <a:buSzPts val="1400"/>
              <a:buChar char="■"/>
              <a:defRPr/>
            </a:lvl6pPr>
            <a:lvl7pPr marL="3200400" lvl="6" indent="-317500" rtl="0">
              <a:lnSpc>
                <a:spcPct val="100000"/>
              </a:lnSpc>
              <a:spcBef>
                <a:spcPts val="1000"/>
              </a:spcBef>
              <a:spcAft>
                <a:spcPts val="0"/>
              </a:spcAft>
              <a:buClr>
                <a:srgbClr val="DA9C3A"/>
              </a:buClr>
              <a:buSzPts val="1400"/>
              <a:buChar char="●"/>
              <a:defRPr/>
            </a:lvl7pPr>
            <a:lvl8pPr marL="3657600" lvl="7" indent="-317500" rtl="0">
              <a:lnSpc>
                <a:spcPct val="100000"/>
              </a:lnSpc>
              <a:spcBef>
                <a:spcPts val="1000"/>
              </a:spcBef>
              <a:spcAft>
                <a:spcPts val="0"/>
              </a:spcAft>
              <a:buClr>
                <a:srgbClr val="DA9C3A"/>
              </a:buClr>
              <a:buSzPts val="1400"/>
              <a:buChar char="○"/>
              <a:defRPr/>
            </a:lvl8pPr>
            <a:lvl9pPr marL="4114800" lvl="8" indent="-317500" rtl="0">
              <a:lnSpc>
                <a:spcPct val="100000"/>
              </a:lnSpc>
              <a:spcBef>
                <a:spcPts val="1000"/>
              </a:spcBef>
              <a:spcAft>
                <a:spcPts val="1000"/>
              </a:spcAft>
              <a:buClr>
                <a:srgbClr val="DA9C3A"/>
              </a:buClr>
              <a:buSzPts val="1400"/>
              <a:buChar char="■"/>
              <a:defRPr/>
            </a:lvl9pPr>
          </a:lstStyle>
          <a:p>
            <a:endParaRPr/>
          </a:p>
        </p:txBody>
      </p:sp>
      <p:sp>
        <p:nvSpPr>
          <p:cNvPr id="162" name="Google Shape;162;p24"/>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64" name="Google Shape;164;p24"/>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165" name="Google Shape;165;p24"/>
          <p:cNvSpPr/>
          <p:nvPr/>
        </p:nvSpPr>
        <p:spPr>
          <a:xfrm rot="2704808">
            <a:off x="8612746" y="330607"/>
            <a:ext cx="455024" cy="454387"/>
          </a:xfrm>
          <a:prstGeom prst="rtTriangle">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a:off x="8832299" y="236050"/>
            <a:ext cx="3276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2 1">
  <p:cSld name="TITLE_AND_BODY_2_1">
    <p:spTree>
      <p:nvGrpSpPr>
        <p:cNvPr id="1" name="Shape 168"/>
        <p:cNvGrpSpPr/>
        <p:nvPr/>
      </p:nvGrpSpPr>
      <p:grpSpPr>
        <a:xfrm>
          <a:off x="0" y="0"/>
          <a:ext cx="0" cy="0"/>
          <a:chOff x="0" y="0"/>
          <a:chExt cx="0" cy="0"/>
        </a:xfrm>
      </p:grpSpPr>
      <p:sp>
        <p:nvSpPr>
          <p:cNvPr id="169" name="Google Shape;169;p25"/>
          <p:cNvSpPr/>
          <p:nvPr/>
        </p:nvSpPr>
        <p:spPr>
          <a:xfrm>
            <a:off x="-13350" y="-26479"/>
            <a:ext cx="91440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txBox="1">
            <a:spLocks noGrp="1"/>
          </p:cNvSpPr>
          <p:nvPr>
            <p:ph type="title"/>
          </p:nvPr>
        </p:nvSpPr>
        <p:spPr>
          <a:xfrm>
            <a:off x="298350" y="-26479"/>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5"/>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73" name="Google Shape;173;p25"/>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174" name="Google Shape;174;p25"/>
          <p:cNvSpPr/>
          <p:nvPr/>
        </p:nvSpPr>
        <p:spPr>
          <a:xfrm rot="2704808">
            <a:off x="8599396" y="68078"/>
            <a:ext cx="455024" cy="454387"/>
          </a:xfrm>
          <a:prstGeom prst="rtTriangle">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8818949" y="-26479"/>
            <a:ext cx="3276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25"/>
          <p:cNvPicPr preferRelativeResize="0"/>
          <p:nvPr/>
        </p:nvPicPr>
        <p:blipFill rotWithShape="1">
          <a:blip r:embed="rId3">
            <a:alphaModFix amt="30000"/>
          </a:blip>
          <a:srcRect t="5286" b="12873"/>
          <a:stretch/>
        </p:blipFill>
        <p:spPr>
          <a:xfrm>
            <a:off x="0" y="617325"/>
            <a:ext cx="9144000" cy="4155000"/>
          </a:xfrm>
          <a:prstGeom prst="rect">
            <a:avLst/>
          </a:prstGeom>
          <a:noFill/>
          <a:ln>
            <a:noFill/>
          </a:ln>
        </p:spPr>
      </p:pic>
      <p:sp>
        <p:nvSpPr>
          <p:cNvPr id="177" name="Google Shape;177;p25"/>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178"/>
        <p:cNvGrpSpPr/>
        <p:nvPr/>
      </p:nvGrpSpPr>
      <p:grpSpPr>
        <a:xfrm>
          <a:off x="0" y="0"/>
          <a:ext cx="0" cy="0"/>
          <a:chOff x="0" y="0"/>
          <a:chExt cx="0" cy="0"/>
        </a:xfrm>
      </p:grpSpPr>
      <p:sp>
        <p:nvSpPr>
          <p:cNvPr id="179" name="Google Shape;179;p26"/>
          <p:cNvSpPr/>
          <p:nvPr/>
        </p:nvSpPr>
        <p:spPr>
          <a:xfrm>
            <a:off x="-13350" y="-26479"/>
            <a:ext cx="91440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txBox="1">
            <a:spLocks noGrp="1"/>
          </p:cNvSpPr>
          <p:nvPr>
            <p:ph type="title"/>
          </p:nvPr>
        </p:nvSpPr>
        <p:spPr>
          <a:xfrm>
            <a:off x="298350" y="-26479"/>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26"/>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83" name="Google Shape;183;p26"/>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184" name="Google Shape;184;p26"/>
          <p:cNvSpPr/>
          <p:nvPr/>
        </p:nvSpPr>
        <p:spPr>
          <a:xfrm rot="2704808">
            <a:off x="8599396" y="68078"/>
            <a:ext cx="455024" cy="454387"/>
          </a:xfrm>
          <a:prstGeom prst="rtTriangle">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8818949" y="-26479"/>
            <a:ext cx="3276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6"/>
          <p:cNvPicPr preferRelativeResize="0"/>
          <p:nvPr/>
        </p:nvPicPr>
        <p:blipFill rotWithShape="1">
          <a:blip r:embed="rId3">
            <a:alphaModFix amt="30000"/>
          </a:blip>
          <a:srcRect l="-85" t="13254" r="28503"/>
          <a:stretch/>
        </p:blipFill>
        <p:spPr>
          <a:xfrm>
            <a:off x="-8850" y="617025"/>
            <a:ext cx="9144000" cy="4155300"/>
          </a:xfrm>
          <a:prstGeom prst="rect">
            <a:avLst/>
          </a:prstGeom>
          <a:noFill/>
          <a:ln>
            <a:noFill/>
          </a:ln>
        </p:spPr>
      </p:pic>
      <p:sp>
        <p:nvSpPr>
          <p:cNvPr id="187" name="Google Shape;187;p26"/>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2 1 1 1">
  <p:cSld name="TITLE_AND_BODY_2_1_1_1">
    <p:spTree>
      <p:nvGrpSpPr>
        <p:cNvPr id="1" name="Shape 188"/>
        <p:cNvGrpSpPr/>
        <p:nvPr/>
      </p:nvGrpSpPr>
      <p:grpSpPr>
        <a:xfrm>
          <a:off x="0" y="0"/>
          <a:ext cx="0" cy="0"/>
          <a:chOff x="0" y="0"/>
          <a:chExt cx="0" cy="0"/>
        </a:xfrm>
      </p:grpSpPr>
      <p:sp>
        <p:nvSpPr>
          <p:cNvPr id="189" name="Google Shape;189;p27"/>
          <p:cNvSpPr/>
          <p:nvPr/>
        </p:nvSpPr>
        <p:spPr>
          <a:xfrm>
            <a:off x="-13350" y="-26479"/>
            <a:ext cx="91440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a:spLocks noGrp="1"/>
          </p:cNvSpPr>
          <p:nvPr>
            <p:ph type="title"/>
          </p:nvPr>
        </p:nvSpPr>
        <p:spPr>
          <a:xfrm>
            <a:off x="298350" y="-26479"/>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27"/>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93" name="Google Shape;193;p27"/>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194" name="Google Shape;194;p27"/>
          <p:cNvSpPr/>
          <p:nvPr/>
        </p:nvSpPr>
        <p:spPr>
          <a:xfrm rot="2704808">
            <a:off x="8599396" y="68078"/>
            <a:ext cx="455024" cy="454387"/>
          </a:xfrm>
          <a:prstGeom prst="rtTriangle">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8818949" y="-26479"/>
            <a:ext cx="3276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97"/>
        <p:cNvGrpSpPr/>
        <p:nvPr/>
      </p:nvGrpSpPr>
      <p:grpSpPr>
        <a:xfrm>
          <a:off x="0" y="0"/>
          <a:ext cx="0" cy="0"/>
          <a:chOff x="0" y="0"/>
          <a:chExt cx="0" cy="0"/>
        </a:xfrm>
      </p:grpSpPr>
      <p:sp>
        <p:nvSpPr>
          <p:cNvPr id="198" name="Google Shape;198;p28"/>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00" name="Google Shape;200;p28"/>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01" name="Google Shape;201;p28"/>
          <p:cNvSpPr/>
          <p:nvPr/>
        </p:nvSpPr>
        <p:spPr>
          <a:xfrm>
            <a:off x="0" y="236079"/>
            <a:ext cx="91440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txBox="1">
            <a:spLocks noGrp="1"/>
          </p:cNvSpPr>
          <p:nvPr>
            <p:ph type="title"/>
          </p:nvPr>
        </p:nvSpPr>
        <p:spPr>
          <a:xfrm>
            <a:off x="311700" y="236129"/>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3" name="Google Shape;203;p28"/>
          <p:cNvSpPr/>
          <p:nvPr/>
        </p:nvSpPr>
        <p:spPr>
          <a:xfrm rot="2704808">
            <a:off x="8612746" y="330761"/>
            <a:ext cx="455024" cy="454387"/>
          </a:xfrm>
          <a:prstGeom prst="rtTriangl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8832299" y="236050"/>
            <a:ext cx="3276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206"/>
        <p:cNvGrpSpPr/>
        <p:nvPr/>
      </p:nvGrpSpPr>
      <p:grpSpPr>
        <a:xfrm>
          <a:off x="0" y="0"/>
          <a:ext cx="0" cy="0"/>
          <a:chOff x="0" y="0"/>
          <a:chExt cx="0" cy="0"/>
        </a:xfrm>
      </p:grpSpPr>
      <p:sp>
        <p:nvSpPr>
          <p:cNvPr id="207" name="Google Shape;207;p29"/>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09" name="Google Shape;209;p29"/>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10" name="Google Shape;210;p29"/>
          <p:cNvSpPr/>
          <p:nvPr/>
        </p:nvSpPr>
        <p:spPr>
          <a:xfrm>
            <a:off x="0" y="0"/>
            <a:ext cx="9144000" cy="47574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0" y="236350"/>
            <a:ext cx="9144000" cy="6435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txBox="1">
            <a:spLocks noGrp="1"/>
          </p:cNvSpPr>
          <p:nvPr>
            <p:ph type="title"/>
          </p:nvPr>
        </p:nvSpPr>
        <p:spPr>
          <a:xfrm>
            <a:off x="311700" y="236125"/>
            <a:ext cx="72522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29"/>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1 2 1">
  <p:cSld name="TITLE_AND_BODY_1_2_1">
    <p:spTree>
      <p:nvGrpSpPr>
        <p:cNvPr id="1" name="Shape 214"/>
        <p:cNvGrpSpPr/>
        <p:nvPr/>
      </p:nvGrpSpPr>
      <p:grpSpPr>
        <a:xfrm>
          <a:off x="0" y="0"/>
          <a:ext cx="0" cy="0"/>
          <a:chOff x="0" y="0"/>
          <a:chExt cx="0" cy="0"/>
        </a:xfrm>
      </p:grpSpPr>
      <p:sp>
        <p:nvSpPr>
          <p:cNvPr id="215" name="Google Shape;215;p30"/>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17" name="Google Shape;217;p30"/>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18" name="Google Shape;218;p30"/>
          <p:cNvSpPr/>
          <p:nvPr/>
        </p:nvSpPr>
        <p:spPr>
          <a:xfrm>
            <a:off x="0" y="0"/>
            <a:ext cx="9144000" cy="47574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txBox="1">
            <a:spLocks noGrp="1"/>
          </p:cNvSpPr>
          <p:nvPr>
            <p:ph type="title"/>
          </p:nvPr>
        </p:nvSpPr>
        <p:spPr>
          <a:xfrm>
            <a:off x="311700" y="236125"/>
            <a:ext cx="72522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30"/>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1 2 1 2">
  <p:cSld name="TITLE_AND_BODY_1_2_1_2">
    <p:spTree>
      <p:nvGrpSpPr>
        <p:cNvPr id="1" name="Shape 221"/>
        <p:cNvGrpSpPr/>
        <p:nvPr/>
      </p:nvGrpSpPr>
      <p:grpSpPr>
        <a:xfrm>
          <a:off x="0" y="0"/>
          <a:ext cx="0" cy="0"/>
          <a:chOff x="0" y="0"/>
          <a:chExt cx="0" cy="0"/>
        </a:xfrm>
      </p:grpSpPr>
      <p:sp>
        <p:nvSpPr>
          <p:cNvPr id="222" name="Google Shape;222;p31"/>
          <p:cNvSpPr/>
          <p:nvPr/>
        </p:nvSpPr>
        <p:spPr>
          <a:xfrm>
            <a:off x="-9080" y="4757499"/>
            <a:ext cx="9153000" cy="395100"/>
          </a:xfrm>
          <a:prstGeom prst="rect">
            <a:avLst/>
          </a:prstGeom>
          <a:solidFill>
            <a:srgbClr val="D899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0" y="0"/>
            <a:ext cx="9144000" cy="47574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4" name="Google Shape;224;p31"/>
          <p:cNvSpPr/>
          <p:nvPr/>
        </p:nvSpPr>
        <p:spPr>
          <a:xfrm>
            <a:off x="0" y="2305"/>
            <a:ext cx="8840100" cy="4754700"/>
          </a:xfrm>
          <a:custGeom>
            <a:avLst/>
            <a:gdLst/>
            <a:ahLst/>
            <a:cxnLst/>
            <a:rect l="l" t="t" r="r" b="b"/>
            <a:pathLst>
              <a:path w="120000" h="120000" extrusionOk="0">
                <a:moveTo>
                  <a:pt x="0" y="0"/>
                </a:moveTo>
                <a:lnTo>
                  <a:pt x="87663" y="0"/>
                </a:lnTo>
                <a:lnTo>
                  <a:pt x="120000" y="120000"/>
                </a:lnTo>
                <a:lnTo>
                  <a:pt x="0" y="120000"/>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31"/>
          <p:cNvSpPr/>
          <p:nvPr/>
        </p:nvSpPr>
        <p:spPr>
          <a:xfrm>
            <a:off x="0" y="2305"/>
            <a:ext cx="2685900" cy="4754700"/>
          </a:xfrm>
          <a:custGeom>
            <a:avLst/>
            <a:gdLst/>
            <a:ahLst/>
            <a:cxnLst/>
            <a:rect l="l" t="t" r="r" b="b"/>
            <a:pathLst>
              <a:path w="120000" h="120000" extrusionOk="0">
                <a:moveTo>
                  <a:pt x="0" y="0"/>
                </a:moveTo>
                <a:lnTo>
                  <a:pt x="13578" y="0"/>
                </a:lnTo>
                <a:lnTo>
                  <a:pt x="120000" y="120000"/>
                </a:lnTo>
                <a:lnTo>
                  <a:pt x="0" y="120000"/>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6" name="Google Shape;226;p31"/>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56534F"/>
                </a:solidFill>
                <a:latin typeface="Proxima Nova"/>
                <a:ea typeface="Proxima Nova"/>
                <a:cs typeface="Proxima Nova"/>
                <a:sym typeface="Proxima Nova"/>
              </a:defRPr>
            </a:lvl1pPr>
            <a:lvl2pPr lvl="1" rtl="0">
              <a:buNone/>
              <a:defRPr sz="1200">
                <a:solidFill>
                  <a:srgbClr val="56534F"/>
                </a:solidFill>
                <a:latin typeface="Proxima Nova"/>
                <a:ea typeface="Proxima Nova"/>
                <a:cs typeface="Proxima Nova"/>
                <a:sym typeface="Proxima Nova"/>
              </a:defRPr>
            </a:lvl2pPr>
            <a:lvl3pPr lvl="2" rtl="0">
              <a:buNone/>
              <a:defRPr sz="1200">
                <a:solidFill>
                  <a:srgbClr val="56534F"/>
                </a:solidFill>
                <a:latin typeface="Proxima Nova"/>
                <a:ea typeface="Proxima Nova"/>
                <a:cs typeface="Proxima Nova"/>
                <a:sym typeface="Proxima Nova"/>
              </a:defRPr>
            </a:lvl3pPr>
            <a:lvl4pPr lvl="3" rtl="0">
              <a:buNone/>
              <a:defRPr sz="1200">
                <a:solidFill>
                  <a:srgbClr val="56534F"/>
                </a:solidFill>
                <a:latin typeface="Proxima Nova"/>
                <a:ea typeface="Proxima Nova"/>
                <a:cs typeface="Proxima Nova"/>
                <a:sym typeface="Proxima Nova"/>
              </a:defRPr>
            </a:lvl4pPr>
            <a:lvl5pPr lvl="4" rtl="0">
              <a:buNone/>
              <a:defRPr sz="1200">
                <a:solidFill>
                  <a:srgbClr val="56534F"/>
                </a:solidFill>
                <a:latin typeface="Proxima Nova"/>
                <a:ea typeface="Proxima Nova"/>
                <a:cs typeface="Proxima Nova"/>
                <a:sym typeface="Proxima Nova"/>
              </a:defRPr>
            </a:lvl5pPr>
            <a:lvl6pPr lvl="5" rtl="0">
              <a:buNone/>
              <a:defRPr sz="1200">
                <a:solidFill>
                  <a:srgbClr val="56534F"/>
                </a:solidFill>
                <a:latin typeface="Proxima Nova"/>
                <a:ea typeface="Proxima Nova"/>
                <a:cs typeface="Proxima Nova"/>
                <a:sym typeface="Proxima Nova"/>
              </a:defRPr>
            </a:lvl6pPr>
            <a:lvl7pPr lvl="6" rtl="0">
              <a:buNone/>
              <a:defRPr sz="1200">
                <a:solidFill>
                  <a:srgbClr val="56534F"/>
                </a:solidFill>
                <a:latin typeface="Proxima Nova"/>
                <a:ea typeface="Proxima Nova"/>
                <a:cs typeface="Proxima Nova"/>
                <a:sym typeface="Proxima Nova"/>
              </a:defRPr>
            </a:lvl7pPr>
            <a:lvl8pPr lvl="7" rtl="0">
              <a:buNone/>
              <a:defRPr sz="1200">
                <a:solidFill>
                  <a:srgbClr val="56534F"/>
                </a:solidFill>
                <a:latin typeface="Proxima Nova"/>
                <a:ea typeface="Proxima Nova"/>
                <a:cs typeface="Proxima Nova"/>
                <a:sym typeface="Proxima Nova"/>
              </a:defRPr>
            </a:lvl8pPr>
            <a:lvl9pPr lvl="8" rtl="0">
              <a:buNone/>
              <a:defRPr sz="1200">
                <a:solidFill>
                  <a:srgbClr val="56534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27" name="Google Shape;227;p31"/>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28" name="Google Shape;228;p31"/>
          <p:cNvSpPr txBox="1">
            <a:spLocks noGrp="1"/>
          </p:cNvSpPr>
          <p:nvPr>
            <p:ph type="title"/>
          </p:nvPr>
        </p:nvSpPr>
        <p:spPr>
          <a:xfrm>
            <a:off x="311700" y="236125"/>
            <a:ext cx="72522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31"/>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04040"/>
                </a:solidFill>
                <a:latin typeface="Proxima Nova"/>
                <a:ea typeface="Proxima Nova"/>
                <a:cs typeface="Proxima Nova"/>
                <a:sym typeface="Proxima Nova"/>
              </a:rPr>
              <a:t>CSM Practice Proprietary and Confidential   Copyright 2020   Do Not Disclose   Subject to Non-Disclosure Agreement</a:t>
            </a:r>
            <a:endParaRPr sz="800">
              <a:solidFill>
                <a:srgbClr val="404040"/>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2">
  <p:cSld name="TITLE_1_2">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l="19396" r="7407"/>
          <a:stretch/>
        </p:blipFill>
        <p:spPr>
          <a:xfrm>
            <a:off x="0" y="0"/>
            <a:ext cx="9144001" cy="5143501"/>
          </a:xfrm>
          <a:prstGeom prst="rect">
            <a:avLst/>
          </a:prstGeom>
          <a:noFill/>
          <a:ln>
            <a:noFill/>
          </a:ln>
        </p:spPr>
      </p:pic>
      <p:sp>
        <p:nvSpPr>
          <p:cNvPr id="18" name="Google Shape;18;p4"/>
          <p:cNvSpPr txBox="1">
            <a:spLocks noGrp="1"/>
          </p:cNvSpPr>
          <p:nvPr>
            <p:ph type="ctrTitle"/>
          </p:nvPr>
        </p:nvSpPr>
        <p:spPr>
          <a:xfrm>
            <a:off x="311700" y="3162750"/>
            <a:ext cx="8520600" cy="85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A9C3A"/>
              </a:buClr>
              <a:buSzPts val="5200"/>
              <a:buNone/>
              <a:defRPr sz="5200">
                <a:solidFill>
                  <a:srgbClr val="DA9C3A"/>
                </a:solidFill>
              </a:defRPr>
            </a:lvl1pPr>
            <a:lvl2pPr lvl="1" algn="ctr" rtl="0">
              <a:spcBef>
                <a:spcPts val="0"/>
              </a:spcBef>
              <a:spcAft>
                <a:spcPts val="0"/>
              </a:spcAft>
              <a:buClr>
                <a:srgbClr val="DA9C3A"/>
              </a:buClr>
              <a:buSzPts val="5200"/>
              <a:buNone/>
              <a:defRPr sz="5200">
                <a:solidFill>
                  <a:srgbClr val="DA9C3A"/>
                </a:solidFill>
              </a:defRPr>
            </a:lvl2pPr>
            <a:lvl3pPr lvl="2" algn="ctr" rtl="0">
              <a:spcBef>
                <a:spcPts val="0"/>
              </a:spcBef>
              <a:spcAft>
                <a:spcPts val="0"/>
              </a:spcAft>
              <a:buClr>
                <a:srgbClr val="DA9C3A"/>
              </a:buClr>
              <a:buSzPts val="5200"/>
              <a:buNone/>
              <a:defRPr sz="5200">
                <a:solidFill>
                  <a:srgbClr val="DA9C3A"/>
                </a:solidFill>
              </a:defRPr>
            </a:lvl3pPr>
            <a:lvl4pPr lvl="3" algn="ctr" rtl="0">
              <a:spcBef>
                <a:spcPts val="0"/>
              </a:spcBef>
              <a:spcAft>
                <a:spcPts val="0"/>
              </a:spcAft>
              <a:buClr>
                <a:srgbClr val="DA9C3A"/>
              </a:buClr>
              <a:buSzPts val="5200"/>
              <a:buNone/>
              <a:defRPr sz="5200">
                <a:solidFill>
                  <a:srgbClr val="DA9C3A"/>
                </a:solidFill>
              </a:defRPr>
            </a:lvl4pPr>
            <a:lvl5pPr lvl="4" algn="ctr" rtl="0">
              <a:spcBef>
                <a:spcPts val="0"/>
              </a:spcBef>
              <a:spcAft>
                <a:spcPts val="0"/>
              </a:spcAft>
              <a:buClr>
                <a:srgbClr val="DA9C3A"/>
              </a:buClr>
              <a:buSzPts val="5200"/>
              <a:buNone/>
              <a:defRPr sz="5200">
                <a:solidFill>
                  <a:srgbClr val="DA9C3A"/>
                </a:solidFill>
              </a:defRPr>
            </a:lvl5pPr>
            <a:lvl6pPr lvl="5" algn="ctr" rtl="0">
              <a:spcBef>
                <a:spcPts val="0"/>
              </a:spcBef>
              <a:spcAft>
                <a:spcPts val="0"/>
              </a:spcAft>
              <a:buClr>
                <a:srgbClr val="DA9C3A"/>
              </a:buClr>
              <a:buSzPts val="5200"/>
              <a:buNone/>
              <a:defRPr sz="5200">
                <a:solidFill>
                  <a:srgbClr val="DA9C3A"/>
                </a:solidFill>
              </a:defRPr>
            </a:lvl6pPr>
            <a:lvl7pPr lvl="6" algn="ctr" rtl="0">
              <a:spcBef>
                <a:spcPts val="0"/>
              </a:spcBef>
              <a:spcAft>
                <a:spcPts val="0"/>
              </a:spcAft>
              <a:buClr>
                <a:srgbClr val="DA9C3A"/>
              </a:buClr>
              <a:buSzPts val="5200"/>
              <a:buNone/>
              <a:defRPr sz="5200">
                <a:solidFill>
                  <a:srgbClr val="DA9C3A"/>
                </a:solidFill>
              </a:defRPr>
            </a:lvl7pPr>
            <a:lvl8pPr lvl="7" algn="ctr" rtl="0">
              <a:spcBef>
                <a:spcPts val="0"/>
              </a:spcBef>
              <a:spcAft>
                <a:spcPts val="0"/>
              </a:spcAft>
              <a:buClr>
                <a:srgbClr val="DA9C3A"/>
              </a:buClr>
              <a:buSzPts val="5200"/>
              <a:buNone/>
              <a:defRPr sz="5200">
                <a:solidFill>
                  <a:srgbClr val="DA9C3A"/>
                </a:solidFill>
              </a:defRPr>
            </a:lvl8pPr>
            <a:lvl9pPr lvl="8" algn="ctr" rtl="0">
              <a:spcBef>
                <a:spcPts val="0"/>
              </a:spcBef>
              <a:spcAft>
                <a:spcPts val="0"/>
              </a:spcAft>
              <a:buClr>
                <a:srgbClr val="DA9C3A"/>
              </a:buClr>
              <a:buSzPts val="5200"/>
              <a:buNone/>
              <a:defRPr sz="5200">
                <a:solidFill>
                  <a:srgbClr val="DA9C3A"/>
                </a:solidFill>
              </a:defRPr>
            </a:lvl9pPr>
          </a:lstStyle>
          <a:p>
            <a:endParaRPr/>
          </a:p>
        </p:txBody>
      </p:sp>
      <p:pic>
        <p:nvPicPr>
          <p:cNvPr id="19" name="Google Shape;19;p4"/>
          <p:cNvPicPr preferRelativeResize="0"/>
          <p:nvPr/>
        </p:nvPicPr>
        <p:blipFill>
          <a:blip r:embed="rId3">
            <a:alphaModFix/>
          </a:blip>
          <a:stretch>
            <a:fillRect/>
          </a:stretch>
        </p:blipFill>
        <p:spPr>
          <a:xfrm>
            <a:off x="29949" y="4540225"/>
            <a:ext cx="2606325" cy="527075"/>
          </a:xfrm>
          <a:prstGeom prst="rect">
            <a:avLst/>
          </a:prstGeom>
          <a:noFill/>
          <a:ln>
            <a:noFill/>
          </a:ln>
        </p:spPr>
      </p:pic>
      <p:sp>
        <p:nvSpPr>
          <p:cNvPr id="20" name="Google Shape;20;p4"/>
          <p:cNvSpPr txBox="1"/>
          <p:nvPr/>
        </p:nvSpPr>
        <p:spPr>
          <a:xfrm>
            <a:off x="2636275" y="4913475"/>
            <a:ext cx="6452100" cy="15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2 1 2 2">
  <p:cSld name="TITLE_AND_BODY_1_2_1_2_1">
    <p:spTree>
      <p:nvGrpSpPr>
        <p:cNvPr id="1" name="Shape 230"/>
        <p:cNvGrpSpPr/>
        <p:nvPr/>
      </p:nvGrpSpPr>
      <p:grpSpPr>
        <a:xfrm>
          <a:off x="0" y="0"/>
          <a:ext cx="0" cy="0"/>
          <a:chOff x="0" y="0"/>
          <a:chExt cx="0" cy="0"/>
        </a:xfrm>
      </p:grpSpPr>
      <p:sp>
        <p:nvSpPr>
          <p:cNvPr id="231" name="Google Shape;231;p32"/>
          <p:cNvSpPr/>
          <p:nvPr/>
        </p:nvSpPr>
        <p:spPr>
          <a:xfrm>
            <a:off x="-9080" y="4757499"/>
            <a:ext cx="9153000" cy="395100"/>
          </a:xfrm>
          <a:prstGeom prst="rect">
            <a:avLst/>
          </a:prstGeom>
          <a:solidFill>
            <a:srgbClr val="D899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0" y="0"/>
            <a:ext cx="9144000" cy="47574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3" name="Google Shape;233;p32"/>
          <p:cNvSpPr/>
          <p:nvPr/>
        </p:nvSpPr>
        <p:spPr>
          <a:xfrm>
            <a:off x="0" y="2305"/>
            <a:ext cx="8840100" cy="4754700"/>
          </a:xfrm>
          <a:custGeom>
            <a:avLst/>
            <a:gdLst/>
            <a:ahLst/>
            <a:cxnLst/>
            <a:rect l="l" t="t" r="r" b="b"/>
            <a:pathLst>
              <a:path w="120000" h="120000" extrusionOk="0">
                <a:moveTo>
                  <a:pt x="0" y="0"/>
                </a:moveTo>
                <a:lnTo>
                  <a:pt x="87663" y="0"/>
                </a:lnTo>
                <a:lnTo>
                  <a:pt x="120000" y="120000"/>
                </a:lnTo>
                <a:lnTo>
                  <a:pt x="0" y="120000"/>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4" name="Google Shape;234;p32"/>
          <p:cNvSpPr/>
          <p:nvPr/>
        </p:nvSpPr>
        <p:spPr>
          <a:xfrm>
            <a:off x="0" y="2305"/>
            <a:ext cx="2685900" cy="4754700"/>
          </a:xfrm>
          <a:custGeom>
            <a:avLst/>
            <a:gdLst/>
            <a:ahLst/>
            <a:cxnLst/>
            <a:rect l="l" t="t" r="r" b="b"/>
            <a:pathLst>
              <a:path w="120000" h="120000" extrusionOk="0">
                <a:moveTo>
                  <a:pt x="0" y="0"/>
                </a:moveTo>
                <a:lnTo>
                  <a:pt x="13578" y="0"/>
                </a:lnTo>
                <a:lnTo>
                  <a:pt x="120000" y="120000"/>
                </a:lnTo>
                <a:lnTo>
                  <a:pt x="0" y="120000"/>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5" name="Google Shape;235;p32"/>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56534F"/>
                </a:solidFill>
                <a:latin typeface="Proxima Nova"/>
                <a:ea typeface="Proxima Nova"/>
                <a:cs typeface="Proxima Nova"/>
                <a:sym typeface="Proxima Nova"/>
              </a:defRPr>
            </a:lvl1pPr>
            <a:lvl2pPr lvl="1" rtl="0">
              <a:buNone/>
              <a:defRPr sz="1200">
                <a:solidFill>
                  <a:srgbClr val="56534F"/>
                </a:solidFill>
                <a:latin typeface="Proxima Nova"/>
                <a:ea typeface="Proxima Nova"/>
                <a:cs typeface="Proxima Nova"/>
                <a:sym typeface="Proxima Nova"/>
              </a:defRPr>
            </a:lvl2pPr>
            <a:lvl3pPr lvl="2" rtl="0">
              <a:buNone/>
              <a:defRPr sz="1200">
                <a:solidFill>
                  <a:srgbClr val="56534F"/>
                </a:solidFill>
                <a:latin typeface="Proxima Nova"/>
                <a:ea typeface="Proxima Nova"/>
                <a:cs typeface="Proxima Nova"/>
                <a:sym typeface="Proxima Nova"/>
              </a:defRPr>
            </a:lvl3pPr>
            <a:lvl4pPr lvl="3" rtl="0">
              <a:buNone/>
              <a:defRPr sz="1200">
                <a:solidFill>
                  <a:srgbClr val="56534F"/>
                </a:solidFill>
                <a:latin typeface="Proxima Nova"/>
                <a:ea typeface="Proxima Nova"/>
                <a:cs typeface="Proxima Nova"/>
                <a:sym typeface="Proxima Nova"/>
              </a:defRPr>
            </a:lvl4pPr>
            <a:lvl5pPr lvl="4" rtl="0">
              <a:buNone/>
              <a:defRPr sz="1200">
                <a:solidFill>
                  <a:srgbClr val="56534F"/>
                </a:solidFill>
                <a:latin typeface="Proxima Nova"/>
                <a:ea typeface="Proxima Nova"/>
                <a:cs typeface="Proxima Nova"/>
                <a:sym typeface="Proxima Nova"/>
              </a:defRPr>
            </a:lvl5pPr>
            <a:lvl6pPr lvl="5" rtl="0">
              <a:buNone/>
              <a:defRPr sz="1200">
                <a:solidFill>
                  <a:srgbClr val="56534F"/>
                </a:solidFill>
                <a:latin typeface="Proxima Nova"/>
                <a:ea typeface="Proxima Nova"/>
                <a:cs typeface="Proxima Nova"/>
                <a:sym typeface="Proxima Nova"/>
              </a:defRPr>
            </a:lvl6pPr>
            <a:lvl7pPr lvl="6" rtl="0">
              <a:buNone/>
              <a:defRPr sz="1200">
                <a:solidFill>
                  <a:srgbClr val="56534F"/>
                </a:solidFill>
                <a:latin typeface="Proxima Nova"/>
                <a:ea typeface="Proxima Nova"/>
                <a:cs typeface="Proxima Nova"/>
                <a:sym typeface="Proxima Nova"/>
              </a:defRPr>
            </a:lvl7pPr>
            <a:lvl8pPr lvl="7" rtl="0">
              <a:buNone/>
              <a:defRPr sz="1200">
                <a:solidFill>
                  <a:srgbClr val="56534F"/>
                </a:solidFill>
                <a:latin typeface="Proxima Nova"/>
                <a:ea typeface="Proxima Nova"/>
                <a:cs typeface="Proxima Nova"/>
                <a:sym typeface="Proxima Nova"/>
              </a:defRPr>
            </a:lvl8pPr>
            <a:lvl9pPr lvl="8" rtl="0">
              <a:buNone/>
              <a:defRPr sz="1200">
                <a:solidFill>
                  <a:srgbClr val="56534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36" name="Google Shape;236;p32"/>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37" name="Google Shape;237;p32"/>
          <p:cNvSpPr txBox="1">
            <a:spLocks noGrp="1"/>
          </p:cNvSpPr>
          <p:nvPr>
            <p:ph type="title"/>
          </p:nvPr>
        </p:nvSpPr>
        <p:spPr>
          <a:xfrm>
            <a:off x="945900" y="2194750"/>
            <a:ext cx="7252200" cy="643800"/>
          </a:xfrm>
          <a:prstGeom prst="rect">
            <a:avLst/>
          </a:prstGeom>
          <a:ln w="9525" cap="flat" cmpd="sng">
            <a:solidFill>
              <a:srgbClr val="DA9C3A"/>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1 2 1 2 2 1">
  <p:cSld name="TITLE_AND_BODY_1_2_1_2_1_1">
    <p:spTree>
      <p:nvGrpSpPr>
        <p:cNvPr id="1" name="Shape 238"/>
        <p:cNvGrpSpPr/>
        <p:nvPr/>
      </p:nvGrpSpPr>
      <p:grpSpPr>
        <a:xfrm>
          <a:off x="0" y="0"/>
          <a:ext cx="0" cy="0"/>
          <a:chOff x="0" y="0"/>
          <a:chExt cx="0" cy="0"/>
        </a:xfrm>
      </p:grpSpPr>
      <p:sp>
        <p:nvSpPr>
          <p:cNvPr id="239" name="Google Shape;239;p33"/>
          <p:cNvSpPr/>
          <p:nvPr/>
        </p:nvSpPr>
        <p:spPr>
          <a:xfrm>
            <a:off x="-9080" y="4757499"/>
            <a:ext cx="9153000" cy="395100"/>
          </a:xfrm>
          <a:prstGeom prst="rect">
            <a:avLst/>
          </a:prstGeom>
          <a:solidFill>
            <a:srgbClr val="D899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0" y="0"/>
            <a:ext cx="9144000" cy="47574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1" name="Google Shape;241;p33"/>
          <p:cNvSpPr/>
          <p:nvPr/>
        </p:nvSpPr>
        <p:spPr>
          <a:xfrm>
            <a:off x="-9075" y="1355"/>
            <a:ext cx="8840100" cy="4754700"/>
          </a:xfrm>
          <a:custGeom>
            <a:avLst/>
            <a:gdLst/>
            <a:ahLst/>
            <a:cxnLst/>
            <a:rect l="l" t="t" r="r" b="b"/>
            <a:pathLst>
              <a:path w="120000" h="120000" extrusionOk="0">
                <a:moveTo>
                  <a:pt x="0" y="0"/>
                </a:moveTo>
                <a:lnTo>
                  <a:pt x="87663" y="0"/>
                </a:lnTo>
                <a:lnTo>
                  <a:pt x="120000" y="120000"/>
                </a:lnTo>
                <a:lnTo>
                  <a:pt x="0" y="120000"/>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33"/>
          <p:cNvSpPr/>
          <p:nvPr/>
        </p:nvSpPr>
        <p:spPr>
          <a:xfrm>
            <a:off x="0" y="2305"/>
            <a:ext cx="2685900" cy="4754700"/>
          </a:xfrm>
          <a:custGeom>
            <a:avLst/>
            <a:gdLst/>
            <a:ahLst/>
            <a:cxnLst/>
            <a:rect l="l" t="t" r="r" b="b"/>
            <a:pathLst>
              <a:path w="120000" h="120000" extrusionOk="0">
                <a:moveTo>
                  <a:pt x="0" y="0"/>
                </a:moveTo>
                <a:lnTo>
                  <a:pt x="13578" y="0"/>
                </a:lnTo>
                <a:lnTo>
                  <a:pt x="120000" y="120000"/>
                </a:lnTo>
                <a:lnTo>
                  <a:pt x="0" y="120000"/>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3" name="Google Shape;243;p33"/>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56534F"/>
                </a:solidFill>
                <a:latin typeface="Proxima Nova"/>
                <a:ea typeface="Proxima Nova"/>
                <a:cs typeface="Proxima Nova"/>
                <a:sym typeface="Proxima Nova"/>
              </a:defRPr>
            </a:lvl1pPr>
            <a:lvl2pPr lvl="1" rtl="0">
              <a:buNone/>
              <a:defRPr sz="1200">
                <a:solidFill>
                  <a:srgbClr val="56534F"/>
                </a:solidFill>
                <a:latin typeface="Proxima Nova"/>
                <a:ea typeface="Proxima Nova"/>
                <a:cs typeface="Proxima Nova"/>
                <a:sym typeface="Proxima Nova"/>
              </a:defRPr>
            </a:lvl2pPr>
            <a:lvl3pPr lvl="2" rtl="0">
              <a:buNone/>
              <a:defRPr sz="1200">
                <a:solidFill>
                  <a:srgbClr val="56534F"/>
                </a:solidFill>
                <a:latin typeface="Proxima Nova"/>
                <a:ea typeface="Proxima Nova"/>
                <a:cs typeface="Proxima Nova"/>
                <a:sym typeface="Proxima Nova"/>
              </a:defRPr>
            </a:lvl3pPr>
            <a:lvl4pPr lvl="3" rtl="0">
              <a:buNone/>
              <a:defRPr sz="1200">
                <a:solidFill>
                  <a:srgbClr val="56534F"/>
                </a:solidFill>
                <a:latin typeface="Proxima Nova"/>
                <a:ea typeface="Proxima Nova"/>
                <a:cs typeface="Proxima Nova"/>
                <a:sym typeface="Proxima Nova"/>
              </a:defRPr>
            </a:lvl4pPr>
            <a:lvl5pPr lvl="4" rtl="0">
              <a:buNone/>
              <a:defRPr sz="1200">
                <a:solidFill>
                  <a:srgbClr val="56534F"/>
                </a:solidFill>
                <a:latin typeface="Proxima Nova"/>
                <a:ea typeface="Proxima Nova"/>
                <a:cs typeface="Proxima Nova"/>
                <a:sym typeface="Proxima Nova"/>
              </a:defRPr>
            </a:lvl5pPr>
            <a:lvl6pPr lvl="5" rtl="0">
              <a:buNone/>
              <a:defRPr sz="1200">
                <a:solidFill>
                  <a:srgbClr val="56534F"/>
                </a:solidFill>
                <a:latin typeface="Proxima Nova"/>
                <a:ea typeface="Proxima Nova"/>
                <a:cs typeface="Proxima Nova"/>
                <a:sym typeface="Proxima Nova"/>
              </a:defRPr>
            </a:lvl6pPr>
            <a:lvl7pPr lvl="6" rtl="0">
              <a:buNone/>
              <a:defRPr sz="1200">
                <a:solidFill>
                  <a:srgbClr val="56534F"/>
                </a:solidFill>
                <a:latin typeface="Proxima Nova"/>
                <a:ea typeface="Proxima Nova"/>
                <a:cs typeface="Proxima Nova"/>
                <a:sym typeface="Proxima Nova"/>
              </a:defRPr>
            </a:lvl7pPr>
            <a:lvl8pPr lvl="7" rtl="0">
              <a:buNone/>
              <a:defRPr sz="1200">
                <a:solidFill>
                  <a:srgbClr val="56534F"/>
                </a:solidFill>
                <a:latin typeface="Proxima Nova"/>
                <a:ea typeface="Proxima Nova"/>
                <a:cs typeface="Proxima Nova"/>
                <a:sym typeface="Proxima Nova"/>
              </a:defRPr>
            </a:lvl8pPr>
            <a:lvl9pPr lvl="8" rtl="0">
              <a:buNone/>
              <a:defRPr sz="1200">
                <a:solidFill>
                  <a:srgbClr val="56534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44" name="Google Shape;244;p33"/>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45" name="Google Shape;245;p33"/>
          <p:cNvSpPr txBox="1">
            <a:spLocks noGrp="1"/>
          </p:cNvSpPr>
          <p:nvPr>
            <p:ph type="title"/>
          </p:nvPr>
        </p:nvSpPr>
        <p:spPr>
          <a:xfrm>
            <a:off x="1077575" y="3198750"/>
            <a:ext cx="6885300" cy="6438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FFFFFF"/>
              </a:buClr>
              <a:buSzPts val="2800"/>
              <a:buNone/>
              <a:defRPr>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246" name="Google Shape;246;p33"/>
          <p:cNvCxnSpPr/>
          <p:nvPr/>
        </p:nvCxnSpPr>
        <p:spPr>
          <a:xfrm>
            <a:off x="-12" y="3072839"/>
            <a:ext cx="7800900" cy="0"/>
          </a:xfrm>
          <a:prstGeom prst="straightConnector1">
            <a:avLst/>
          </a:prstGeom>
          <a:noFill/>
          <a:ln w="38100" cap="flat" cmpd="sng">
            <a:solidFill>
              <a:srgbClr val="FFFFFF"/>
            </a:solidFill>
            <a:prstDash val="solid"/>
            <a:miter lim="800000"/>
            <a:headEnd type="none" w="sm" len="sm"/>
            <a:tailEnd type="none" w="sm" len="sm"/>
          </a:ln>
        </p:spPr>
      </p:cxnSp>
      <p:sp>
        <p:nvSpPr>
          <p:cNvPr id="247" name="Google Shape;247;p33"/>
          <p:cNvSpPr/>
          <p:nvPr/>
        </p:nvSpPr>
        <p:spPr>
          <a:xfrm>
            <a:off x="7800900" y="2991850"/>
            <a:ext cx="162000" cy="162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 2 1 1">
  <p:cSld name="TITLE_AND_BODY_1_2_1_1">
    <p:spTree>
      <p:nvGrpSpPr>
        <p:cNvPr id="1" name="Shape 248"/>
        <p:cNvGrpSpPr/>
        <p:nvPr/>
      </p:nvGrpSpPr>
      <p:grpSpPr>
        <a:xfrm>
          <a:off x="0" y="0"/>
          <a:ext cx="0" cy="0"/>
          <a:chOff x="0" y="0"/>
          <a:chExt cx="0" cy="0"/>
        </a:xfrm>
      </p:grpSpPr>
      <p:sp>
        <p:nvSpPr>
          <p:cNvPr id="249" name="Google Shape;249;p34"/>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4"/>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51" name="Google Shape;251;p34"/>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52" name="Google Shape;252;p34"/>
          <p:cNvSpPr txBox="1">
            <a:spLocks noGrp="1"/>
          </p:cNvSpPr>
          <p:nvPr>
            <p:ph type="title"/>
          </p:nvPr>
        </p:nvSpPr>
        <p:spPr>
          <a:xfrm>
            <a:off x="311700" y="236125"/>
            <a:ext cx="72522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DA9C3A"/>
              </a:buClr>
              <a:buSzPts val="2800"/>
              <a:buNone/>
              <a:defRPr>
                <a:solidFill>
                  <a:srgbClr val="DA9C3A"/>
                </a:solidFill>
              </a:defRPr>
            </a:lvl1pPr>
            <a:lvl2pPr lvl="1" rtl="0">
              <a:spcBef>
                <a:spcPts val="0"/>
              </a:spcBef>
              <a:spcAft>
                <a:spcPts val="0"/>
              </a:spcAft>
              <a:buClr>
                <a:srgbClr val="DA9C3A"/>
              </a:buClr>
              <a:buSzPts val="2800"/>
              <a:buNone/>
              <a:defRPr>
                <a:solidFill>
                  <a:srgbClr val="DA9C3A"/>
                </a:solidFill>
              </a:defRPr>
            </a:lvl2pPr>
            <a:lvl3pPr lvl="2" rtl="0">
              <a:spcBef>
                <a:spcPts val="0"/>
              </a:spcBef>
              <a:spcAft>
                <a:spcPts val="0"/>
              </a:spcAft>
              <a:buClr>
                <a:srgbClr val="DA9C3A"/>
              </a:buClr>
              <a:buSzPts val="2800"/>
              <a:buNone/>
              <a:defRPr>
                <a:solidFill>
                  <a:srgbClr val="DA9C3A"/>
                </a:solidFill>
              </a:defRPr>
            </a:lvl3pPr>
            <a:lvl4pPr lvl="3" rtl="0">
              <a:spcBef>
                <a:spcPts val="0"/>
              </a:spcBef>
              <a:spcAft>
                <a:spcPts val="0"/>
              </a:spcAft>
              <a:buClr>
                <a:srgbClr val="DA9C3A"/>
              </a:buClr>
              <a:buSzPts val="2800"/>
              <a:buNone/>
              <a:defRPr>
                <a:solidFill>
                  <a:srgbClr val="DA9C3A"/>
                </a:solidFill>
              </a:defRPr>
            </a:lvl4pPr>
            <a:lvl5pPr lvl="4" rtl="0">
              <a:spcBef>
                <a:spcPts val="0"/>
              </a:spcBef>
              <a:spcAft>
                <a:spcPts val="0"/>
              </a:spcAft>
              <a:buClr>
                <a:srgbClr val="DA9C3A"/>
              </a:buClr>
              <a:buSzPts val="2800"/>
              <a:buNone/>
              <a:defRPr>
                <a:solidFill>
                  <a:srgbClr val="DA9C3A"/>
                </a:solidFill>
              </a:defRPr>
            </a:lvl5pPr>
            <a:lvl6pPr lvl="5" rtl="0">
              <a:spcBef>
                <a:spcPts val="0"/>
              </a:spcBef>
              <a:spcAft>
                <a:spcPts val="0"/>
              </a:spcAft>
              <a:buClr>
                <a:srgbClr val="DA9C3A"/>
              </a:buClr>
              <a:buSzPts val="2800"/>
              <a:buNone/>
              <a:defRPr>
                <a:solidFill>
                  <a:srgbClr val="DA9C3A"/>
                </a:solidFill>
              </a:defRPr>
            </a:lvl6pPr>
            <a:lvl7pPr lvl="6" rtl="0">
              <a:spcBef>
                <a:spcPts val="0"/>
              </a:spcBef>
              <a:spcAft>
                <a:spcPts val="0"/>
              </a:spcAft>
              <a:buClr>
                <a:srgbClr val="DA9C3A"/>
              </a:buClr>
              <a:buSzPts val="2800"/>
              <a:buNone/>
              <a:defRPr>
                <a:solidFill>
                  <a:srgbClr val="DA9C3A"/>
                </a:solidFill>
              </a:defRPr>
            </a:lvl7pPr>
            <a:lvl8pPr lvl="7" rtl="0">
              <a:spcBef>
                <a:spcPts val="0"/>
              </a:spcBef>
              <a:spcAft>
                <a:spcPts val="0"/>
              </a:spcAft>
              <a:buClr>
                <a:srgbClr val="DA9C3A"/>
              </a:buClr>
              <a:buSzPts val="2800"/>
              <a:buNone/>
              <a:defRPr>
                <a:solidFill>
                  <a:srgbClr val="DA9C3A"/>
                </a:solidFill>
              </a:defRPr>
            </a:lvl8pPr>
            <a:lvl9pPr lvl="8" rtl="0">
              <a:spcBef>
                <a:spcPts val="0"/>
              </a:spcBef>
              <a:spcAft>
                <a:spcPts val="0"/>
              </a:spcAft>
              <a:buClr>
                <a:srgbClr val="DA9C3A"/>
              </a:buClr>
              <a:buSzPts val="2800"/>
              <a:buNone/>
              <a:defRPr>
                <a:solidFill>
                  <a:srgbClr val="DA9C3A"/>
                </a:solidFill>
              </a:defRPr>
            </a:lvl9pPr>
          </a:lstStyle>
          <a:p>
            <a:endParaRPr/>
          </a:p>
        </p:txBody>
      </p:sp>
      <p:sp>
        <p:nvSpPr>
          <p:cNvPr id="253" name="Google Shape;253;p34"/>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254"/>
        <p:cNvGrpSpPr/>
        <p:nvPr/>
      </p:nvGrpSpPr>
      <p:grpSpPr>
        <a:xfrm>
          <a:off x="0" y="0"/>
          <a:ext cx="0" cy="0"/>
          <a:chOff x="0" y="0"/>
          <a:chExt cx="0" cy="0"/>
        </a:xfrm>
      </p:grpSpPr>
      <p:sp>
        <p:nvSpPr>
          <p:cNvPr id="255" name="Google Shape;255;p35"/>
          <p:cNvSpPr/>
          <p:nvPr/>
        </p:nvSpPr>
        <p:spPr>
          <a:xfrm>
            <a:off x="-4575" y="67"/>
            <a:ext cx="9162300" cy="47925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5" descr="howtomountainpeak-xx2710-1527-645-176.jpg"/>
          <p:cNvPicPr preferRelativeResize="0"/>
          <p:nvPr/>
        </p:nvPicPr>
        <p:blipFill rotWithShape="1">
          <a:blip r:embed="rId2">
            <a:alphaModFix amt="51000"/>
          </a:blip>
          <a:srcRect l="-80" t="257" r="-190" b="19330"/>
          <a:stretch/>
        </p:blipFill>
        <p:spPr>
          <a:xfrm>
            <a:off x="-4500" y="617026"/>
            <a:ext cx="9201453" cy="4166775"/>
          </a:xfrm>
          <a:prstGeom prst="rect">
            <a:avLst/>
          </a:prstGeom>
          <a:noFill/>
          <a:ln>
            <a:noFill/>
          </a:ln>
        </p:spPr>
      </p:pic>
      <p:sp>
        <p:nvSpPr>
          <p:cNvPr id="257" name="Google Shape;257;p35"/>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59" name="Google Shape;259;p35"/>
          <p:cNvPicPr preferRelativeResize="0"/>
          <p:nvPr/>
        </p:nvPicPr>
        <p:blipFill>
          <a:blip r:embed="rId3">
            <a:alphaModFix/>
          </a:blip>
          <a:stretch>
            <a:fillRect/>
          </a:stretch>
        </p:blipFill>
        <p:spPr>
          <a:xfrm>
            <a:off x="29952" y="4822891"/>
            <a:ext cx="1531875" cy="309800"/>
          </a:xfrm>
          <a:prstGeom prst="rect">
            <a:avLst/>
          </a:prstGeom>
          <a:noFill/>
          <a:ln>
            <a:noFill/>
          </a:ln>
        </p:spPr>
      </p:pic>
      <p:sp>
        <p:nvSpPr>
          <p:cNvPr id="260" name="Google Shape;260;p35"/>
          <p:cNvSpPr/>
          <p:nvPr/>
        </p:nvSpPr>
        <p:spPr>
          <a:xfrm>
            <a:off x="-13350" y="-26479"/>
            <a:ext cx="91440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txBox="1">
            <a:spLocks noGrp="1"/>
          </p:cNvSpPr>
          <p:nvPr>
            <p:ph type="title"/>
          </p:nvPr>
        </p:nvSpPr>
        <p:spPr>
          <a:xfrm>
            <a:off x="298350" y="-26479"/>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2" name="Google Shape;262;p35"/>
          <p:cNvSpPr/>
          <p:nvPr/>
        </p:nvSpPr>
        <p:spPr>
          <a:xfrm rot="2704808">
            <a:off x="8599396" y="68078"/>
            <a:ext cx="455024" cy="454387"/>
          </a:xfrm>
          <a:prstGeom prst="rtTriangle">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8818949" y="-26479"/>
            <a:ext cx="3276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1 2">
  <p:cSld name="TITLE_AND_BODY_1_1_2">
    <p:spTree>
      <p:nvGrpSpPr>
        <p:cNvPr id="1" name="Shape 265"/>
        <p:cNvGrpSpPr/>
        <p:nvPr/>
      </p:nvGrpSpPr>
      <p:grpSpPr>
        <a:xfrm>
          <a:off x="0" y="0"/>
          <a:ext cx="0" cy="0"/>
          <a:chOff x="0" y="0"/>
          <a:chExt cx="0" cy="0"/>
        </a:xfrm>
      </p:grpSpPr>
      <p:sp>
        <p:nvSpPr>
          <p:cNvPr id="266" name="Google Shape;266;p36"/>
          <p:cNvSpPr/>
          <p:nvPr/>
        </p:nvSpPr>
        <p:spPr>
          <a:xfrm>
            <a:off x="-4575" y="0"/>
            <a:ext cx="9162600" cy="51171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36" descr="howtomountainpeak-xx2710-1527-645-176.jpg"/>
          <p:cNvPicPr preferRelativeResize="0"/>
          <p:nvPr/>
        </p:nvPicPr>
        <p:blipFill rotWithShape="1">
          <a:blip r:embed="rId2">
            <a:alphaModFix amt="51000"/>
          </a:blip>
          <a:srcRect l="-80" t="-501" r="-190" b="150"/>
          <a:stretch/>
        </p:blipFill>
        <p:spPr>
          <a:xfrm>
            <a:off x="-9075" y="-26475"/>
            <a:ext cx="9195301" cy="5179076"/>
          </a:xfrm>
          <a:prstGeom prst="rect">
            <a:avLst/>
          </a:prstGeom>
          <a:noFill/>
          <a:ln>
            <a:noFill/>
          </a:ln>
        </p:spPr>
      </p:pic>
      <p:sp>
        <p:nvSpPr>
          <p:cNvPr id="268" name="Google Shape;268;p36"/>
          <p:cNvSpPr txBox="1">
            <a:spLocks noGrp="1"/>
          </p:cNvSpPr>
          <p:nvPr>
            <p:ph type="title"/>
          </p:nvPr>
        </p:nvSpPr>
        <p:spPr>
          <a:xfrm>
            <a:off x="298350" y="-26479"/>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9" name="Google Shape;269;p36"/>
          <p:cNvSpPr/>
          <p:nvPr/>
        </p:nvSpPr>
        <p:spPr>
          <a:xfrm>
            <a:off x="-9075" y="4757500"/>
            <a:ext cx="91626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71" name="Google Shape;271;p36"/>
          <p:cNvPicPr preferRelativeResize="0"/>
          <p:nvPr/>
        </p:nvPicPr>
        <p:blipFill>
          <a:blip r:embed="rId3">
            <a:alphaModFix/>
          </a:blip>
          <a:stretch>
            <a:fillRect/>
          </a:stretch>
        </p:blipFill>
        <p:spPr>
          <a:xfrm>
            <a:off x="29952" y="4822891"/>
            <a:ext cx="1531875" cy="309800"/>
          </a:xfrm>
          <a:prstGeom prst="rect">
            <a:avLst/>
          </a:prstGeom>
          <a:noFill/>
          <a:ln>
            <a:noFill/>
          </a:ln>
        </p:spPr>
      </p:pic>
      <p:sp>
        <p:nvSpPr>
          <p:cNvPr id="272" name="Google Shape;272;p36"/>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273"/>
        <p:cNvGrpSpPr/>
        <p:nvPr/>
      </p:nvGrpSpPr>
      <p:grpSpPr>
        <a:xfrm>
          <a:off x="0" y="0"/>
          <a:ext cx="0" cy="0"/>
          <a:chOff x="0" y="0"/>
          <a:chExt cx="0" cy="0"/>
        </a:xfrm>
      </p:grpSpPr>
      <p:sp>
        <p:nvSpPr>
          <p:cNvPr id="274" name="Google Shape;274;p37"/>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76" name="Google Shape;276;p37"/>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77" name="Google Shape;277;p37"/>
          <p:cNvSpPr/>
          <p:nvPr/>
        </p:nvSpPr>
        <p:spPr>
          <a:xfrm>
            <a:off x="0" y="-10173"/>
            <a:ext cx="91440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txBox="1">
            <a:spLocks noGrp="1"/>
          </p:cNvSpPr>
          <p:nvPr>
            <p:ph type="title"/>
          </p:nvPr>
        </p:nvSpPr>
        <p:spPr>
          <a:xfrm>
            <a:off x="311700" y="-10123"/>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9" name="Google Shape;279;p37"/>
          <p:cNvSpPr/>
          <p:nvPr/>
        </p:nvSpPr>
        <p:spPr>
          <a:xfrm rot="2704808">
            <a:off x="8612746" y="84508"/>
            <a:ext cx="455024" cy="454387"/>
          </a:xfrm>
          <a:prstGeom prst="rtTriangl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p:nvPr/>
        </p:nvSpPr>
        <p:spPr>
          <a:xfrm>
            <a:off x="8832299" y="-10203"/>
            <a:ext cx="3276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37"/>
          <p:cNvPicPr preferRelativeResize="0"/>
          <p:nvPr/>
        </p:nvPicPr>
        <p:blipFill>
          <a:blip r:embed="rId3">
            <a:alphaModFix amt="50000"/>
          </a:blip>
          <a:stretch>
            <a:fillRect/>
          </a:stretch>
        </p:blipFill>
        <p:spPr>
          <a:xfrm>
            <a:off x="2398100" y="741027"/>
            <a:ext cx="4347810" cy="381902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1 1 2">
  <p:cSld name="TITLE_AND_BODY_1_1_1_2">
    <p:spTree>
      <p:nvGrpSpPr>
        <p:cNvPr id="1" name="Shape 282"/>
        <p:cNvGrpSpPr/>
        <p:nvPr/>
      </p:nvGrpSpPr>
      <p:grpSpPr>
        <a:xfrm>
          <a:off x="0" y="0"/>
          <a:ext cx="0" cy="0"/>
          <a:chOff x="0" y="0"/>
          <a:chExt cx="0" cy="0"/>
        </a:xfrm>
      </p:grpSpPr>
      <p:sp>
        <p:nvSpPr>
          <p:cNvPr id="283" name="Google Shape;283;p38"/>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8"/>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85" name="Google Shape;285;p38"/>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86" name="Google Shape;286;p38"/>
          <p:cNvSpPr/>
          <p:nvPr/>
        </p:nvSpPr>
        <p:spPr>
          <a:xfrm>
            <a:off x="0" y="-10173"/>
            <a:ext cx="91440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8"/>
          <p:cNvSpPr txBox="1">
            <a:spLocks noGrp="1"/>
          </p:cNvSpPr>
          <p:nvPr>
            <p:ph type="title"/>
          </p:nvPr>
        </p:nvSpPr>
        <p:spPr>
          <a:xfrm>
            <a:off x="311700" y="-10123"/>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8" name="Google Shape;288;p38"/>
          <p:cNvSpPr/>
          <p:nvPr/>
        </p:nvSpPr>
        <p:spPr>
          <a:xfrm rot="2704808">
            <a:off x="8612746" y="84508"/>
            <a:ext cx="455024" cy="454387"/>
          </a:xfrm>
          <a:prstGeom prst="rtTriangl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8"/>
          <p:cNvSpPr/>
          <p:nvPr/>
        </p:nvSpPr>
        <p:spPr>
          <a:xfrm>
            <a:off x="8832299" y="-10203"/>
            <a:ext cx="3276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8"/>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291"/>
        <p:cNvGrpSpPr/>
        <p:nvPr/>
      </p:nvGrpSpPr>
      <p:grpSpPr>
        <a:xfrm>
          <a:off x="0" y="0"/>
          <a:ext cx="0" cy="0"/>
          <a:chOff x="0" y="0"/>
          <a:chExt cx="0" cy="0"/>
        </a:xfrm>
      </p:grpSpPr>
      <p:sp>
        <p:nvSpPr>
          <p:cNvPr id="292" name="Google Shape;292;p39"/>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9"/>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94" name="Google Shape;294;p39"/>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295" name="Google Shape;295;p39"/>
          <p:cNvSpPr/>
          <p:nvPr/>
        </p:nvSpPr>
        <p:spPr>
          <a:xfrm>
            <a:off x="0" y="-10173"/>
            <a:ext cx="9144000" cy="643800"/>
          </a:xfrm>
          <a:prstGeom prst="rect">
            <a:avLst/>
          </a:prstGeom>
          <a:solidFill>
            <a:srgbClr val="DA9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9"/>
          <p:cNvSpPr txBox="1">
            <a:spLocks noGrp="1"/>
          </p:cNvSpPr>
          <p:nvPr>
            <p:ph type="title"/>
          </p:nvPr>
        </p:nvSpPr>
        <p:spPr>
          <a:xfrm>
            <a:off x="311700" y="-10123"/>
            <a:ext cx="85206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7" name="Google Shape;297;p39"/>
          <p:cNvSpPr/>
          <p:nvPr/>
        </p:nvSpPr>
        <p:spPr>
          <a:xfrm rot="2704808">
            <a:off x="8612746" y="84508"/>
            <a:ext cx="455024" cy="454387"/>
          </a:xfrm>
          <a:prstGeom prst="rtTriangl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9"/>
          <p:cNvSpPr/>
          <p:nvPr/>
        </p:nvSpPr>
        <p:spPr>
          <a:xfrm>
            <a:off x="8832299" y="-10203"/>
            <a:ext cx="327600" cy="643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9"/>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0"/>
        <p:cNvGrpSpPr/>
        <p:nvPr/>
      </p:nvGrpSpPr>
      <p:grpSpPr>
        <a:xfrm>
          <a:off x="0" y="0"/>
          <a:ext cx="0" cy="0"/>
          <a:chOff x="0" y="0"/>
          <a:chExt cx="0" cy="0"/>
        </a:xfrm>
      </p:grpSpPr>
      <p:sp>
        <p:nvSpPr>
          <p:cNvPr id="301" name="Google Shape;301;p40"/>
          <p:cNvSpPr/>
          <p:nvPr/>
        </p:nvSpPr>
        <p:spPr>
          <a:xfrm>
            <a:off x="4572000" y="-125"/>
            <a:ext cx="4572000" cy="5143500"/>
          </a:xfrm>
          <a:prstGeom prst="rect">
            <a:avLst/>
          </a:prstGeom>
          <a:solidFill>
            <a:srgbClr val="DA9C3A"/>
          </a:solidFill>
          <a:ln w="9525" cap="flat" cmpd="sng">
            <a:solidFill>
              <a:srgbClr val="DA9C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DA9C3A"/>
              </a:buClr>
              <a:buSzPts val="4200"/>
              <a:buNone/>
              <a:defRPr sz="4200">
                <a:solidFill>
                  <a:srgbClr val="DA9C3A"/>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03" name="Google Shape;303;p4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4" name="Google Shape;304;p40"/>
          <p:cNvSpPr txBox="1">
            <a:spLocks noGrp="1"/>
          </p:cNvSpPr>
          <p:nvPr>
            <p:ph type="body" idx="2"/>
          </p:nvPr>
        </p:nvSpPr>
        <p:spPr>
          <a:xfrm>
            <a:off x="4939500" y="0"/>
            <a:ext cx="3837000" cy="51435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rgbClr val="FFFFFF"/>
              </a:buClr>
              <a:buSzPts val="1800"/>
              <a:buChar char="●"/>
              <a:defRPr>
                <a:solidFill>
                  <a:srgbClr val="FFFFFF"/>
                </a:solidFill>
              </a:defRPr>
            </a:lvl1pPr>
            <a:lvl2pPr marL="914400" lvl="1" indent="-317500" rtl="0">
              <a:lnSpc>
                <a:spcPct val="100000"/>
              </a:lnSpc>
              <a:spcBef>
                <a:spcPts val="1000"/>
              </a:spcBef>
              <a:spcAft>
                <a:spcPts val="0"/>
              </a:spcAft>
              <a:buClr>
                <a:srgbClr val="FFFFFF"/>
              </a:buClr>
              <a:buSzPts val="1400"/>
              <a:buChar char="○"/>
              <a:defRPr>
                <a:solidFill>
                  <a:srgbClr val="FFFFFF"/>
                </a:solidFill>
              </a:defRPr>
            </a:lvl2pPr>
            <a:lvl3pPr marL="1371600" lvl="2" indent="-317500" rtl="0">
              <a:lnSpc>
                <a:spcPct val="100000"/>
              </a:lnSpc>
              <a:spcBef>
                <a:spcPts val="1000"/>
              </a:spcBef>
              <a:spcAft>
                <a:spcPts val="0"/>
              </a:spcAft>
              <a:buClr>
                <a:srgbClr val="FFFFFF"/>
              </a:buClr>
              <a:buSzPts val="1400"/>
              <a:buChar char="■"/>
              <a:defRPr>
                <a:solidFill>
                  <a:srgbClr val="FFFFFF"/>
                </a:solidFill>
              </a:defRPr>
            </a:lvl3pPr>
            <a:lvl4pPr marL="1828800" lvl="3" indent="-317500" rtl="0">
              <a:lnSpc>
                <a:spcPct val="100000"/>
              </a:lnSpc>
              <a:spcBef>
                <a:spcPts val="1000"/>
              </a:spcBef>
              <a:spcAft>
                <a:spcPts val="0"/>
              </a:spcAft>
              <a:buClr>
                <a:srgbClr val="FFFFFF"/>
              </a:buClr>
              <a:buSzPts val="1400"/>
              <a:buChar char="●"/>
              <a:defRPr>
                <a:solidFill>
                  <a:srgbClr val="FFFFFF"/>
                </a:solidFill>
              </a:defRPr>
            </a:lvl4pPr>
            <a:lvl5pPr marL="2286000" lvl="4" indent="-317500" rtl="0">
              <a:lnSpc>
                <a:spcPct val="100000"/>
              </a:lnSpc>
              <a:spcBef>
                <a:spcPts val="1000"/>
              </a:spcBef>
              <a:spcAft>
                <a:spcPts val="0"/>
              </a:spcAft>
              <a:buClr>
                <a:srgbClr val="FFFFFF"/>
              </a:buClr>
              <a:buSzPts val="1400"/>
              <a:buChar char="○"/>
              <a:defRPr>
                <a:solidFill>
                  <a:srgbClr val="FFFFFF"/>
                </a:solidFill>
              </a:defRPr>
            </a:lvl5pPr>
            <a:lvl6pPr marL="2743200" lvl="5" indent="-317500" rtl="0">
              <a:lnSpc>
                <a:spcPct val="100000"/>
              </a:lnSpc>
              <a:spcBef>
                <a:spcPts val="1000"/>
              </a:spcBef>
              <a:spcAft>
                <a:spcPts val="0"/>
              </a:spcAft>
              <a:buClr>
                <a:srgbClr val="FFFFFF"/>
              </a:buClr>
              <a:buSzPts val="1400"/>
              <a:buChar char="■"/>
              <a:defRPr>
                <a:solidFill>
                  <a:srgbClr val="FFFFFF"/>
                </a:solidFill>
              </a:defRPr>
            </a:lvl6pPr>
            <a:lvl7pPr marL="3200400" lvl="6" indent="-317500" rtl="0">
              <a:lnSpc>
                <a:spcPct val="100000"/>
              </a:lnSpc>
              <a:spcBef>
                <a:spcPts val="1000"/>
              </a:spcBef>
              <a:spcAft>
                <a:spcPts val="0"/>
              </a:spcAft>
              <a:buClr>
                <a:srgbClr val="FFFFFF"/>
              </a:buClr>
              <a:buSzPts val="1400"/>
              <a:buChar char="●"/>
              <a:defRPr>
                <a:solidFill>
                  <a:srgbClr val="FFFFFF"/>
                </a:solidFill>
              </a:defRPr>
            </a:lvl7pPr>
            <a:lvl8pPr marL="3657600" lvl="7" indent="-317500" rtl="0">
              <a:lnSpc>
                <a:spcPct val="100000"/>
              </a:lnSpc>
              <a:spcBef>
                <a:spcPts val="1000"/>
              </a:spcBef>
              <a:spcAft>
                <a:spcPts val="0"/>
              </a:spcAft>
              <a:buClr>
                <a:srgbClr val="FFFFFF"/>
              </a:buClr>
              <a:buSzPts val="1400"/>
              <a:buChar char="○"/>
              <a:defRPr>
                <a:solidFill>
                  <a:srgbClr val="FFFFFF"/>
                </a:solidFill>
              </a:defRPr>
            </a:lvl8pPr>
            <a:lvl9pPr marL="4114800" lvl="8" indent="-317500" rtl="0">
              <a:lnSpc>
                <a:spcPct val="100000"/>
              </a:lnSpc>
              <a:spcBef>
                <a:spcPts val="1000"/>
              </a:spcBef>
              <a:spcAft>
                <a:spcPts val="1000"/>
              </a:spcAft>
              <a:buClr>
                <a:srgbClr val="FFFFFF"/>
              </a:buClr>
              <a:buSzPts val="1400"/>
              <a:buChar char="■"/>
              <a:defRPr>
                <a:solidFill>
                  <a:srgbClr val="FFFFFF"/>
                </a:solidFill>
              </a:defRPr>
            </a:lvl9pPr>
          </a:lstStyle>
          <a:p>
            <a:endParaRPr/>
          </a:p>
        </p:txBody>
      </p:sp>
      <p:sp>
        <p:nvSpPr>
          <p:cNvPr id="305" name="Google Shape;305;p40"/>
          <p:cNvSpPr txBox="1">
            <a:spLocks noGrp="1"/>
          </p:cNvSpPr>
          <p:nvPr>
            <p:ph type="sldNum" idx="12"/>
          </p:nvPr>
        </p:nvSpPr>
        <p:spPr>
          <a:xfrm>
            <a:off x="8556775" y="4915300"/>
            <a:ext cx="548700" cy="2283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Proxima Nova"/>
                <a:ea typeface="Proxima Nova"/>
                <a:cs typeface="Proxima Nova"/>
                <a:sym typeface="Proxima Nova"/>
              </a:defRPr>
            </a:lvl1pPr>
            <a:lvl2pPr lvl="1" rtl="0">
              <a:buNone/>
              <a:defRPr sz="1200">
                <a:solidFill>
                  <a:srgbClr val="FFFFFF"/>
                </a:solidFill>
                <a:latin typeface="Proxima Nova"/>
                <a:ea typeface="Proxima Nova"/>
                <a:cs typeface="Proxima Nova"/>
                <a:sym typeface="Proxima Nova"/>
              </a:defRPr>
            </a:lvl2pPr>
            <a:lvl3pPr lvl="2" rtl="0">
              <a:buNone/>
              <a:defRPr sz="1200">
                <a:solidFill>
                  <a:srgbClr val="FFFFFF"/>
                </a:solidFill>
                <a:latin typeface="Proxima Nova"/>
                <a:ea typeface="Proxima Nova"/>
                <a:cs typeface="Proxima Nova"/>
                <a:sym typeface="Proxima Nova"/>
              </a:defRPr>
            </a:lvl3pPr>
            <a:lvl4pPr lvl="3" rtl="0">
              <a:buNone/>
              <a:defRPr sz="1200">
                <a:solidFill>
                  <a:srgbClr val="FFFFFF"/>
                </a:solidFill>
                <a:latin typeface="Proxima Nova"/>
                <a:ea typeface="Proxima Nova"/>
                <a:cs typeface="Proxima Nova"/>
                <a:sym typeface="Proxima Nova"/>
              </a:defRPr>
            </a:lvl4pPr>
            <a:lvl5pPr lvl="4" rtl="0">
              <a:buNone/>
              <a:defRPr sz="1200">
                <a:solidFill>
                  <a:srgbClr val="FFFFFF"/>
                </a:solidFill>
                <a:latin typeface="Proxima Nova"/>
                <a:ea typeface="Proxima Nova"/>
                <a:cs typeface="Proxima Nova"/>
                <a:sym typeface="Proxima Nova"/>
              </a:defRPr>
            </a:lvl5pPr>
            <a:lvl6pPr lvl="5" rtl="0">
              <a:buNone/>
              <a:defRPr sz="1200">
                <a:solidFill>
                  <a:srgbClr val="FFFFFF"/>
                </a:solidFill>
                <a:latin typeface="Proxima Nova"/>
                <a:ea typeface="Proxima Nova"/>
                <a:cs typeface="Proxima Nova"/>
                <a:sym typeface="Proxima Nova"/>
              </a:defRPr>
            </a:lvl6pPr>
            <a:lvl7pPr lvl="6" rtl="0">
              <a:buNone/>
              <a:defRPr sz="1200">
                <a:solidFill>
                  <a:srgbClr val="FFFFFF"/>
                </a:solidFill>
                <a:latin typeface="Proxima Nova"/>
                <a:ea typeface="Proxima Nova"/>
                <a:cs typeface="Proxima Nova"/>
                <a:sym typeface="Proxima Nova"/>
              </a:defRPr>
            </a:lvl7pPr>
            <a:lvl8pPr lvl="7" rtl="0">
              <a:buNone/>
              <a:defRPr sz="1200">
                <a:solidFill>
                  <a:srgbClr val="FFFFFF"/>
                </a:solidFill>
                <a:latin typeface="Proxima Nova"/>
                <a:ea typeface="Proxima Nova"/>
                <a:cs typeface="Proxima Nova"/>
                <a:sym typeface="Proxima Nova"/>
              </a:defRPr>
            </a:lvl8pPr>
            <a:lvl9pPr lvl="8" rtl="0">
              <a:buNone/>
              <a:defRPr sz="1200">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06" name="Google Shape;306;p40"/>
          <p:cNvSpPr/>
          <p:nvPr/>
        </p:nvSpPr>
        <p:spPr>
          <a:xfrm>
            <a:off x="-9080" y="4757500"/>
            <a:ext cx="4572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40"/>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308" name="Google Shape;308;p40"/>
          <p:cNvSpPr txBox="1"/>
          <p:nvPr/>
        </p:nvSpPr>
        <p:spPr>
          <a:xfrm>
            <a:off x="1634925" y="4757500"/>
            <a:ext cx="2928000" cy="39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309"/>
        <p:cNvGrpSpPr/>
        <p:nvPr/>
      </p:nvGrpSpPr>
      <p:grpSpPr>
        <a:xfrm>
          <a:off x="0" y="0"/>
          <a:ext cx="0" cy="0"/>
          <a:chOff x="0" y="0"/>
          <a:chExt cx="0" cy="0"/>
        </a:xfrm>
      </p:grpSpPr>
      <p:sp>
        <p:nvSpPr>
          <p:cNvPr id="310" name="Google Shape;310;p41"/>
          <p:cNvSpPr/>
          <p:nvPr/>
        </p:nvSpPr>
        <p:spPr>
          <a:xfrm>
            <a:off x="-8825" y="-9125"/>
            <a:ext cx="4572000" cy="51939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200"/>
              <a:buNone/>
              <a:defRPr sz="4200">
                <a:solidFill>
                  <a:srgbClr val="FFFFFF"/>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12" name="Google Shape;312;p41"/>
          <p:cNvSpPr txBox="1">
            <a:spLocks noGrp="1"/>
          </p:cNvSpPr>
          <p:nvPr>
            <p:ph type="sldNum" idx="12"/>
          </p:nvPr>
        </p:nvSpPr>
        <p:spPr>
          <a:xfrm>
            <a:off x="8556775" y="4915300"/>
            <a:ext cx="548700" cy="228300"/>
          </a:xfrm>
          <a:prstGeom prst="rect">
            <a:avLst/>
          </a:prstGeom>
        </p:spPr>
        <p:txBody>
          <a:bodyPr spcFirstLastPara="1" wrap="square" lIns="91425" tIns="91425" rIns="91425" bIns="91425" anchor="ctr" anchorCtr="0">
            <a:noAutofit/>
          </a:bodyPr>
          <a:lstStyle>
            <a:lvl1pPr lvl="0" rtl="0">
              <a:buNone/>
              <a:defRPr sz="1200">
                <a:latin typeface="Proxima Nova"/>
                <a:ea typeface="Proxima Nova"/>
                <a:cs typeface="Proxima Nova"/>
                <a:sym typeface="Proxima Nova"/>
              </a:defRPr>
            </a:lvl1pPr>
            <a:lvl2pPr lvl="1" rtl="0">
              <a:buNone/>
              <a:defRPr sz="1200">
                <a:latin typeface="Proxima Nova"/>
                <a:ea typeface="Proxima Nova"/>
                <a:cs typeface="Proxima Nova"/>
                <a:sym typeface="Proxima Nova"/>
              </a:defRPr>
            </a:lvl2pPr>
            <a:lvl3pPr lvl="2" rtl="0">
              <a:buNone/>
              <a:defRPr sz="1200">
                <a:latin typeface="Proxima Nova"/>
                <a:ea typeface="Proxima Nova"/>
                <a:cs typeface="Proxima Nova"/>
                <a:sym typeface="Proxima Nova"/>
              </a:defRPr>
            </a:lvl3pPr>
            <a:lvl4pPr lvl="3" rtl="0">
              <a:buNone/>
              <a:defRPr sz="1200">
                <a:latin typeface="Proxima Nova"/>
                <a:ea typeface="Proxima Nova"/>
                <a:cs typeface="Proxima Nova"/>
                <a:sym typeface="Proxima Nova"/>
              </a:defRPr>
            </a:lvl4pPr>
            <a:lvl5pPr lvl="4" rtl="0">
              <a:buNone/>
              <a:defRPr sz="1200">
                <a:latin typeface="Proxima Nova"/>
                <a:ea typeface="Proxima Nova"/>
                <a:cs typeface="Proxima Nova"/>
                <a:sym typeface="Proxima Nova"/>
              </a:defRPr>
            </a:lvl5pPr>
            <a:lvl6pPr lvl="5" rtl="0">
              <a:buNone/>
              <a:defRPr sz="1200">
                <a:latin typeface="Proxima Nova"/>
                <a:ea typeface="Proxima Nova"/>
                <a:cs typeface="Proxima Nova"/>
                <a:sym typeface="Proxima Nova"/>
              </a:defRPr>
            </a:lvl6pPr>
            <a:lvl7pPr lvl="6" rtl="0">
              <a:buNone/>
              <a:defRPr sz="1200">
                <a:latin typeface="Proxima Nova"/>
                <a:ea typeface="Proxima Nova"/>
                <a:cs typeface="Proxima Nova"/>
                <a:sym typeface="Proxima Nova"/>
              </a:defRPr>
            </a:lvl7pPr>
            <a:lvl8pPr lvl="7" rtl="0">
              <a:buNone/>
              <a:defRPr sz="1200">
                <a:latin typeface="Proxima Nova"/>
                <a:ea typeface="Proxima Nova"/>
                <a:cs typeface="Proxima Nova"/>
                <a:sym typeface="Proxima Nova"/>
              </a:defRPr>
            </a:lvl8pPr>
            <a:lvl9pPr lvl="8" rtl="0">
              <a:buNone/>
              <a:defRPr sz="12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13" name="Google Shape;313;p41"/>
          <p:cNvSpPr txBox="1">
            <a:spLocks noGrp="1"/>
          </p:cNvSpPr>
          <p:nvPr>
            <p:ph type="body" idx="1"/>
          </p:nvPr>
        </p:nvSpPr>
        <p:spPr>
          <a:xfrm>
            <a:off x="4880925" y="176525"/>
            <a:ext cx="3945600" cy="48456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rgbClr val="DA9C3A"/>
              </a:buClr>
              <a:buSzPts val="1800"/>
              <a:buChar char="●"/>
              <a:defRPr/>
            </a:lvl1pPr>
            <a:lvl2pPr marL="914400" lvl="1" indent="-317500" rtl="0">
              <a:lnSpc>
                <a:spcPct val="100000"/>
              </a:lnSpc>
              <a:spcBef>
                <a:spcPts val="1000"/>
              </a:spcBef>
              <a:spcAft>
                <a:spcPts val="0"/>
              </a:spcAft>
              <a:buClr>
                <a:srgbClr val="DA9C3A"/>
              </a:buClr>
              <a:buSzPts val="1400"/>
              <a:buChar char="○"/>
              <a:defRPr/>
            </a:lvl2pPr>
            <a:lvl3pPr marL="1371600" lvl="2" indent="-317500" rtl="0">
              <a:lnSpc>
                <a:spcPct val="100000"/>
              </a:lnSpc>
              <a:spcBef>
                <a:spcPts val="1000"/>
              </a:spcBef>
              <a:spcAft>
                <a:spcPts val="0"/>
              </a:spcAft>
              <a:buClr>
                <a:srgbClr val="DA9C3A"/>
              </a:buClr>
              <a:buSzPts val="1400"/>
              <a:buChar char="■"/>
              <a:defRPr/>
            </a:lvl3pPr>
            <a:lvl4pPr marL="1828800" lvl="3" indent="-317500" rtl="0">
              <a:lnSpc>
                <a:spcPct val="100000"/>
              </a:lnSpc>
              <a:spcBef>
                <a:spcPts val="1000"/>
              </a:spcBef>
              <a:spcAft>
                <a:spcPts val="0"/>
              </a:spcAft>
              <a:buClr>
                <a:srgbClr val="DA9C3A"/>
              </a:buClr>
              <a:buSzPts val="1400"/>
              <a:buChar char="●"/>
              <a:defRPr/>
            </a:lvl4pPr>
            <a:lvl5pPr marL="2286000" lvl="4" indent="-317500" rtl="0">
              <a:lnSpc>
                <a:spcPct val="100000"/>
              </a:lnSpc>
              <a:spcBef>
                <a:spcPts val="1000"/>
              </a:spcBef>
              <a:spcAft>
                <a:spcPts val="0"/>
              </a:spcAft>
              <a:buClr>
                <a:srgbClr val="DA9C3A"/>
              </a:buClr>
              <a:buSzPts val="1400"/>
              <a:buChar char="○"/>
              <a:defRPr/>
            </a:lvl5pPr>
            <a:lvl6pPr marL="2743200" lvl="5" indent="-317500" rtl="0">
              <a:lnSpc>
                <a:spcPct val="100000"/>
              </a:lnSpc>
              <a:spcBef>
                <a:spcPts val="1000"/>
              </a:spcBef>
              <a:spcAft>
                <a:spcPts val="0"/>
              </a:spcAft>
              <a:buClr>
                <a:srgbClr val="DA9C3A"/>
              </a:buClr>
              <a:buSzPts val="1400"/>
              <a:buChar char="■"/>
              <a:defRPr/>
            </a:lvl6pPr>
            <a:lvl7pPr marL="3200400" lvl="6" indent="-317500" rtl="0">
              <a:lnSpc>
                <a:spcPct val="100000"/>
              </a:lnSpc>
              <a:spcBef>
                <a:spcPts val="1000"/>
              </a:spcBef>
              <a:spcAft>
                <a:spcPts val="0"/>
              </a:spcAft>
              <a:buClr>
                <a:srgbClr val="DA9C3A"/>
              </a:buClr>
              <a:buSzPts val="1400"/>
              <a:buChar char="●"/>
              <a:defRPr/>
            </a:lvl7pPr>
            <a:lvl8pPr marL="3657600" lvl="7" indent="-317500" rtl="0">
              <a:lnSpc>
                <a:spcPct val="100000"/>
              </a:lnSpc>
              <a:spcBef>
                <a:spcPts val="1000"/>
              </a:spcBef>
              <a:spcAft>
                <a:spcPts val="0"/>
              </a:spcAft>
              <a:buClr>
                <a:srgbClr val="DA9C3A"/>
              </a:buClr>
              <a:buSzPts val="1400"/>
              <a:buChar char="○"/>
              <a:defRPr/>
            </a:lvl8pPr>
            <a:lvl9pPr marL="4114800" lvl="8" indent="-317500" rtl="0">
              <a:lnSpc>
                <a:spcPct val="100000"/>
              </a:lnSpc>
              <a:spcBef>
                <a:spcPts val="1000"/>
              </a:spcBef>
              <a:spcAft>
                <a:spcPts val="1000"/>
              </a:spcAft>
              <a:buClr>
                <a:srgbClr val="DA9C3A"/>
              </a:buClr>
              <a:buSzPts val="1400"/>
              <a:buChar char="■"/>
              <a:defRPr/>
            </a:lvl9pPr>
          </a:lstStyle>
          <a:p>
            <a:endParaRPr/>
          </a:p>
        </p:txBody>
      </p:sp>
      <p:pic>
        <p:nvPicPr>
          <p:cNvPr id="314" name="Google Shape;314;p41"/>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315" name="Google Shape;315;p41"/>
          <p:cNvSpPr txBox="1"/>
          <p:nvPr/>
        </p:nvSpPr>
        <p:spPr>
          <a:xfrm>
            <a:off x="1634925" y="4757500"/>
            <a:ext cx="2928000" cy="39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2 1">
  <p:cSld name="TITLE_1_2_1">
    <p:spTree>
      <p:nvGrpSpPr>
        <p:cNvPr id="1" name="Shape 21"/>
        <p:cNvGrpSpPr/>
        <p:nvPr/>
      </p:nvGrpSpPr>
      <p:grpSpPr>
        <a:xfrm>
          <a:off x="0" y="0"/>
          <a:ext cx="0" cy="0"/>
          <a:chOff x="0" y="0"/>
          <a:chExt cx="0" cy="0"/>
        </a:xfrm>
      </p:grpSpPr>
      <p:pic>
        <p:nvPicPr>
          <p:cNvPr id="22" name="Google Shape;22;p5" descr="grouse mountain.jpg"/>
          <p:cNvPicPr preferRelativeResize="0"/>
          <p:nvPr/>
        </p:nvPicPr>
        <p:blipFill rotWithShape="1">
          <a:blip r:embed="rId2">
            <a:alphaModFix/>
          </a:blip>
          <a:srcRect r="14111"/>
          <a:stretch/>
        </p:blipFill>
        <p:spPr>
          <a:xfrm>
            <a:off x="-19050" y="-19050"/>
            <a:ext cx="9172049" cy="5200050"/>
          </a:xfrm>
          <a:prstGeom prst="rect">
            <a:avLst/>
          </a:prstGeom>
          <a:noFill/>
          <a:ln>
            <a:noFill/>
          </a:ln>
        </p:spPr>
      </p:pic>
      <p:sp>
        <p:nvSpPr>
          <p:cNvPr id="23" name="Google Shape;23;p5"/>
          <p:cNvSpPr txBox="1">
            <a:spLocks noGrp="1"/>
          </p:cNvSpPr>
          <p:nvPr>
            <p:ph type="ctrTitle"/>
          </p:nvPr>
        </p:nvSpPr>
        <p:spPr>
          <a:xfrm>
            <a:off x="311700" y="3315150"/>
            <a:ext cx="8520600" cy="85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A9C3A"/>
              </a:buClr>
              <a:buSzPts val="5200"/>
              <a:buNone/>
              <a:defRPr sz="5200">
                <a:solidFill>
                  <a:srgbClr val="DA9C3A"/>
                </a:solidFill>
              </a:defRPr>
            </a:lvl1pPr>
            <a:lvl2pPr lvl="1" algn="ctr" rtl="0">
              <a:spcBef>
                <a:spcPts val="0"/>
              </a:spcBef>
              <a:spcAft>
                <a:spcPts val="0"/>
              </a:spcAft>
              <a:buClr>
                <a:srgbClr val="DA9C3A"/>
              </a:buClr>
              <a:buSzPts val="5200"/>
              <a:buNone/>
              <a:defRPr sz="5200">
                <a:solidFill>
                  <a:srgbClr val="DA9C3A"/>
                </a:solidFill>
              </a:defRPr>
            </a:lvl2pPr>
            <a:lvl3pPr lvl="2" algn="ctr" rtl="0">
              <a:spcBef>
                <a:spcPts val="0"/>
              </a:spcBef>
              <a:spcAft>
                <a:spcPts val="0"/>
              </a:spcAft>
              <a:buClr>
                <a:srgbClr val="DA9C3A"/>
              </a:buClr>
              <a:buSzPts val="5200"/>
              <a:buNone/>
              <a:defRPr sz="5200">
                <a:solidFill>
                  <a:srgbClr val="DA9C3A"/>
                </a:solidFill>
              </a:defRPr>
            </a:lvl3pPr>
            <a:lvl4pPr lvl="3" algn="ctr" rtl="0">
              <a:spcBef>
                <a:spcPts val="0"/>
              </a:spcBef>
              <a:spcAft>
                <a:spcPts val="0"/>
              </a:spcAft>
              <a:buClr>
                <a:srgbClr val="DA9C3A"/>
              </a:buClr>
              <a:buSzPts val="5200"/>
              <a:buNone/>
              <a:defRPr sz="5200">
                <a:solidFill>
                  <a:srgbClr val="DA9C3A"/>
                </a:solidFill>
              </a:defRPr>
            </a:lvl4pPr>
            <a:lvl5pPr lvl="4" algn="ctr" rtl="0">
              <a:spcBef>
                <a:spcPts val="0"/>
              </a:spcBef>
              <a:spcAft>
                <a:spcPts val="0"/>
              </a:spcAft>
              <a:buClr>
                <a:srgbClr val="DA9C3A"/>
              </a:buClr>
              <a:buSzPts val="5200"/>
              <a:buNone/>
              <a:defRPr sz="5200">
                <a:solidFill>
                  <a:srgbClr val="DA9C3A"/>
                </a:solidFill>
              </a:defRPr>
            </a:lvl5pPr>
            <a:lvl6pPr lvl="5" algn="ctr" rtl="0">
              <a:spcBef>
                <a:spcPts val="0"/>
              </a:spcBef>
              <a:spcAft>
                <a:spcPts val="0"/>
              </a:spcAft>
              <a:buClr>
                <a:srgbClr val="DA9C3A"/>
              </a:buClr>
              <a:buSzPts val="5200"/>
              <a:buNone/>
              <a:defRPr sz="5200">
                <a:solidFill>
                  <a:srgbClr val="DA9C3A"/>
                </a:solidFill>
              </a:defRPr>
            </a:lvl6pPr>
            <a:lvl7pPr lvl="6" algn="ctr" rtl="0">
              <a:spcBef>
                <a:spcPts val="0"/>
              </a:spcBef>
              <a:spcAft>
                <a:spcPts val="0"/>
              </a:spcAft>
              <a:buClr>
                <a:srgbClr val="DA9C3A"/>
              </a:buClr>
              <a:buSzPts val="5200"/>
              <a:buNone/>
              <a:defRPr sz="5200">
                <a:solidFill>
                  <a:srgbClr val="DA9C3A"/>
                </a:solidFill>
              </a:defRPr>
            </a:lvl7pPr>
            <a:lvl8pPr lvl="7" algn="ctr" rtl="0">
              <a:spcBef>
                <a:spcPts val="0"/>
              </a:spcBef>
              <a:spcAft>
                <a:spcPts val="0"/>
              </a:spcAft>
              <a:buClr>
                <a:srgbClr val="DA9C3A"/>
              </a:buClr>
              <a:buSzPts val="5200"/>
              <a:buNone/>
              <a:defRPr sz="5200">
                <a:solidFill>
                  <a:srgbClr val="DA9C3A"/>
                </a:solidFill>
              </a:defRPr>
            </a:lvl8pPr>
            <a:lvl9pPr lvl="8" algn="ctr" rtl="0">
              <a:spcBef>
                <a:spcPts val="0"/>
              </a:spcBef>
              <a:spcAft>
                <a:spcPts val="0"/>
              </a:spcAft>
              <a:buClr>
                <a:srgbClr val="DA9C3A"/>
              </a:buClr>
              <a:buSzPts val="5200"/>
              <a:buNone/>
              <a:defRPr sz="5200">
                <a:solidFill>
                  <a:srgbClr val="DA9C3A"/>
                </a:solidFill>
              </a:defRPr>
            </a:lvl9pPr>
          </a:lstStyle>
          <a:p>
            <a:endParaRPr/>
          </a:p>
        </p:txBody>
      </p:sp>
      <p:pic>
        <p:nvPicPr>
          <p:cNvPr id="24" name="Google Shape;24;p5"/>
          <p:cNvPicPr preferRelativeResize="0"/>
          <p:nvPr/>
        </p:nvPicPr>
        <p:blipFill>
          <a:blip r:embed="rId3">
            <a:alphaModFix/>
          </a:blip>
          <a:stretch>
            <a:fillRect/>
          </a:stretch>
        </p:blipFill>
        <p:spPr>
          <a:xfrm>
            <a:off x="29949" y="4540225"/>
            <a:ext cx="2606325" cy="527075"/>
          </a:xfrm>
          <a:prstGeom prst="rect">
            <a:avLst/>
          </a:prstGeom>
          <a:noFill/>
          <a:ln>
            <a:noFill/>
          </a:ln>
        </p:spPr>
      </p:pic>
      <p:sp>
        <p:nvSpPr>
          <p:cNvPr id="25" name="Google Shape;25;p5"/>
          <p:cNvSpPr txBox="1"/>
          <p:nvPr/>
        </p:nvSpPr>
        <p:spPr>
          <a:xfrm>
            <a:off x="2636275" y="4913475"/>
            <a:ext cx="6452100" cy="15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316"/>
        <p:cNvGrpSpPr/>
        <p:nvPr/>
      </p:nvGrpSpPr>
      <p:grpSpPr>
        <a:xfrm>
          <a:off x="0" y="0"/>
          <a:ext cx="0" cy="0"/>
          <a:chOff x="0" y="0"/>
          <a:chExt cx="0" cy="0"/>
        </a:xfrm>
      </p:grpSpPr>
      <p:sp>
        <p:nvSpPr>
          <p:cNvPr id="317" name="Google Shape;317;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318" name="Google Shape;318;p42"/>
          <p:cNvPicPr preferRelativeResize="0"/>
          <p:nvPr/>
        </p:nvPicPr>
        <p:blipFill>
          <a:blip r:embed="rId2">
            <a:alphaModFix/>
          </a:blip>
          <a:stretch>
            <a:fillRect/>
          </a:stretch>
        </p:blipFill>
        <p:spPr>
          <a:xfrm>
            <a:off x="29952" y="4822891"/>
            <a:ext cx="1531875" cy="3098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9"/>
        <p:cNvGrpSpPr/>
        <p:nvPr/>
      </p:nvGrpSpPr>
      <p:grpSpPr>
        <a:xfrm>
          <a:off x="0" y="0"/>
          <a:ext cx="0" cy="0"/>
          <a:chOff x="0" y="0"/>
          <a:chExt cx="0" cy="0"/>
        </a:xfrm>
      </p:grpSpPr>
      <p:sp>
        <p:nvSpPr>
          <p:cNvPr id="320" name="Google Shape;320;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1" name="Google Shape;321;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2" name="Google Shape;322;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3" name="Google Shape;323;p43"/>
          <p:cNvSpPr txBox="1"/>
          <p:nvPr/>
        </p:nvSpPr>
        <p:spPr>
          <a:xfrm>
            <a:off x="1659625" y="4780525"/>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1">
  <p:cSld name="TITLE_1_4">
    <p:spTree>
      <p:nvGrpSpPr>
        <p:cNvPr id="1" name="Shape 324"/>
        <p:cNvGrpSpPr/>
        <p:nvPr/>
      </p:nvGrpSpPr>
      <p:grpSpPr>
        <a:xfrm>
          <a:off x="0" y="0"/>
          <a:ext cx="0" cy="0"/>
          <a:chOff x="0" y="0"/>
          <a:chExt cx="0" cy="0"/>
        </a:xfrm>
      </p:grpSpPr>
      <p:pic>
        <p:nvPicPr>
          <p:cNvPr id="325" name="Google Shape;325;p44"/>
          <p:cNvPicPr preferRelativeResize="0"/>
          <p:nvPr/>
        </p:nvPicPr>
        <p:blipFill rotWithShape="1">
          <a:blip r:embed="rId2">
            <a:alphaModFix/>
          </a:blip>
          <a:srcRect l="19087" r="14219"/>
          <a:stretch/>
        </p:blipFill>
        <p:spPr>
          <a:xfrm>
            <a:off x="0" y="0"/>
            <a:ext cx="9144002" cy="5143500"/>
          </a:xfrm>
          <a:prstGeom prst="rect">
            <a:avLst/>
          </a:prstGeom>
          <a:noFill/>
          <a:ln>
            <a:noFill/>
          </a:ln>
        </p:spPr>
      </p:pic>
      <p:sp>
        <p:nvSpPr>
          <p:cNvPr id="326" name="Google Shape;326;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7" name="Google Shape;327;p44"/>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8"/>
        <p:cNvGrpSpPr/>
        <p:nvPr/>
      </p:nvGrpSpPr>
      <p:grpSpPr>
        <a:xfrm>
          <a:off x="0" y="0"/>
          <a:ext cx="0" cy="0"/>
          <a:chOff x="0" y="0"/>
          <a:chExt cx="0" cy="0"/>
        </a:xfrm>
      </p:grpSpPr>
      <p:sp>
        <p:nvSpPr>
          <p:cNvPr id="329" name="Google Shape;329;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1pPr>
            <a:lvl2pPr lvl="1"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330" name="Google Shape;330;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1C4587"/>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rgbClr val="1C4587"/>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rgbClr val="1C4587"/>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rgbClr val="1C4587"/>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rgbClr val="1C4587"/>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rgbClr val="1C4587"/>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rgbClr val="1C4587"/>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rgbClr val="1C4587"/>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rgbClr val="1C4587"/>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331" name="Google Shape;331;p45"/>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2" name="Google Shape;332;p45"/>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3" name="Google Shape;333;p4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334" name="Google Shape;334;p45"/>
          <p:cNvSpPr txBox="1"/>
          <p:nvPr/>
        </p:nvSpPr>
        <p:spPr>
          <a:xfrm>
            <a:off x="1634925" y="4780525"/>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5"/>
        <p:cNvGrpSpPr/>
        <p:nvPr/>
      </p:nvGrpSpPr>
      <p:grpSpPr>
        <a:xfrm>
          <a:off x="0" y="0"/>
          <a:ext cx="0" cy="0"/>
          <a:chOff x="0" y="0"/>
          <a:chExt cx="0" cy="0"/>
        </a:xfrm>
      </p:grpSpPr>
      <p:sp>
        <p:nvSpPr>
          <p:cNvPr id="336" name="Google Shape;336;p46"/>
          <p:cNvSpPr txBox="1">
            <a:spLocks noGrp="1"/>
          </p:cNvSpPr>
          <p:nvPr>
            <p:ph type="title"/>
          </p:nvPr>
        </p:nvSpPr>
        <p:spPr>
          <a:xfrm>
            <a:off x="629841" y="342900"/>
            <a:ext cx="2949300" cy="12003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2400"/>
              <a:buFont typeface="Proxima Nova"/>
              <a:buNone/>
              <a:defRPr sz="2400" b="0" i="0" u="none" strike="noStrike" cap="none">
                <a:solidFill>
                  <a:schemeClr val="dk1"/>
                </a:solidFill>
                <a:latin typeface="Proxima Nova"/>
                <a:ea typeface="Proxima Nova"/>
                <a:cs typeface="Proxima Nova"/>
                <a:sym typeface="Proxima Nova"/>
              </a:defRPr>
            </a:lvl1pPr>
            <a:lvl2pPr lvl="1"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337" name="Google Shape;337;p46"/>
          <p:cNvSpPr>
            <a:spLocks noGrp="1"/>
          </p:cNvSpPr>
          <p:nvPr>
            <p:ph type="pic" idx="2"/>
          </p:nvPr>
        </p:nvSpPr>
        <p:spPr>
          <a:xfrm>
            <a:off x="3887391" y="740569"/>
            <a:ext cx="4629300" cy="3655200"/>
          </a:xfrm>
          <a:prstGeom prst="rect">
            <a:avLst/>
          </a:prstGeom>
          <a:noFill/>
          <a:ln>
            <a:noFill/>
          </a:ln>
        </p:spPr>
        <p:txBody>
          <a:bodyPr spcFirstLastPara="1" wrap="square" lIns="91425" tIns="91425" rIns="91425" bIns="91425" anchor="t" anchorCtr="0">
            <a:noAutofit/>
          </a:bodyPr>
          <a:lstStyle>
            <a:lvl1pPr marL="0" marR="0" lvl="0" indent="0" algn="l" rtl="0">
              <a:lnSpc>
                <a:spcPct val="115000"/>
              </a:lnSpc>
              <a:spcBef>
                <a:spcPts val="0"/>
              </a:spcBef>
              <a:spcAft>
                <a:spcPts val="0"/>
              </a:spcAft>
              <a:buClr>
                <a:srgbClr val="1C4587"/>
              </a:buClr>
              <a:buSzPts val="2400"/>
              <a:buFont typeface="Proxima Nova"/>
              <a:buNone/>
              <a:defRPr sz="2400" b="0" i="0" u="none" strike="noStrike" cap="none">
                <a:solidFill>
                  <a:schemeClr val="dk2"/>
                </a:solidFill>
                <a:latin typeface="Proxima Nova"/>
                <a:ea typeface="Proxima Nova"/>
                <a:cs typeface="Proxima Nova"/>
                <a:sym typeface="Proxima Nova"/>
              </a:defRPr>
            </a:lvl1pPr>
            <a:lvl2pPr marL="342900" marR="0" lvl="1" indent="0" algn="l" rtl="0">
              <a:lnSpc>
                <a:spcPct val="115000"/>
              </a:lnSpc>
              <a:spcBef>
                <a:spcPts val="1600"/>
              </a:spcBef>
              <a:spcAft>
                <a:spcPts val="0"/>
              </a:spcAft>
              <a:buClr>
                <a:srgbClr val="1C4587"/>
              </a:buClr>
              <a:buSzPts val="2100"/>
              <a:buFont typeface="Proxima Nova"/>
              <a:buNone/>
              <a:defRPr sz="2100" b="0" i="0" u="none" strike="noStrike" cap="none">
                <a:solidFill>
                  <a:schemeClr val="dk2"/>
                </a:solidFill>
                <a:latin typeface="Proxima Nova"/>
                <a:ea typeface="Proxima Nova"/>
                <a:cs typeface="Proxima Nova"/>
                <a:sym typeface="Proxima Nova"/>
              </a:defRPr>
            </a:lvl2pPr>
            <a:lvl3pPr marL="685800" marR="0" lvl="2" indent="0" algn="l" rtl="0">
              <a:lnSpc>
                <a:spcPct val="115000"/>
              </a:lnSpc>
              <a:spcBef>
                <a:spcPts val="1600"/>
              </a:spcBef>
              <a:spcAft>
                <a:spcPts val="0"/>
              </a:spcAft>
              <a:buClr>
                <a:srgbClr val="1C4587"/>
              </a:buClr>
              <a:buSzPts val="1800"/>
              <a:buFont typeface="Proxima Nova"/>
              <a:buNone/>
              <a:defRPr sz="1800" b="0" i="0" u="none" strike="noStrike" cap="none">
                <a:solidFill>
                  <a:schemeClr val="dk2"/>
                </a:solidFill>
                <a:latin typeface="Proxima Nova"/>
                <a:ea typeface="Proxima Nova"/>
                <a:cs typeface="Proxima Nova"/>
                <a:sym typeface="Proxima Nova"/>
              </a:defRPr>
            </a:lvl3pPr>
            <a:lvl4pPr marL="1028700" marR="0" lvl="3" indent="0" algn="l" rtl="0">
              <a:lnSpc>
                <a:spcPct val="115000"/>
              </a:lnSpc>
              <a:spcBef>
                <a:spcPts val="1600"/>
              </a:spcBef>
              <a:spcAft>
                <a:spcPts val="0"/>
              </a:spcAft>
              <a:buClr>
                <a:srgbClr val="1C4587"/>
              </a:buClr>
              <a:buSzPts val="1500"/>
              <a:buFont typeface="Proxima Nova"/>
              <a:buNone/>
              <a:defRPr sz="1500" b="0" i="0" u="none" strike="noStrike" cap="none">
                <a:solidFill>
                  <a:schemeClr val="dk2"/>
                </a:solidFill>
                <a:latin typeface="Proxima Nova"/>
                <a:ea typeface="Proxima Nova"/>
                <a:cs typeface="Proxima Nova"/>
                <a:sym typeface="Proxima Nova"/>
              </a:defRPr>
            </a:lvl4pPr>
            <a:lvl5pPr marL="1371600" marR="0" lvl="4" indent="0" algn="l" rtl="0">
              <a:lnSpc>
                <a:spcPct val="115000"/>
              </a:lnSpc>
              <a:spcBef>
                <a:spcPts val="1600"/>
              </a:spcBef>
              <a:spcAft>
                <a:spcPts val="0"/>
              </a:spcAft>
              <a:buClr>
                <a:srgbClr val="1C4587"/>
              </a:buClr>
              <a:buSzPts val="1500"/>
              <a:buFont typeface="Proxima Nova"/>
              <a:buNone/>
              <a:defRPr sz="1500" b="0" i="0" u="none" strike="noStrike" cap="none">
                <a:solidFill>
                  <a:schemeClr val="dk2"/>
                </a:solidFill>
                <a:latin typeface="Proxima Nova"/>
                <a:ea typeface="Proxima Nova"/>
                <a:cs typeface="Proxima Nova"/>
                <a:sym typeface="Proxima Nova"/>
              </a:defRPr>
            </a:lvl5pPr>
            <a:lvl6pPr marL="1714500" marR="0" lvl="5" indent="0" algn="l" rtl="0">
              <a:lnSpc>
                <a:spcPct val="115000"/>
              </a:lnSpc>
              <a:spcBef>
                <a:spcPts val="1600"/>
              </a:spcBef>
              <a:spcAft>
                <a:spcPts val="0"/>
              </a:spcAft>
              <a:buClr>
                <a:srgbClr val="1C4587"/>
              </a:buClr>
              <a:buSzPts val="1500"/>
              <a:buFont typeface="Proxima Nova"/>
              <a:buNone/>
              <a:defRPr sz="1500" b="0" i="0" u="none" strike="noStrike" cap="none">
                <a:solidFill>
                  <a:schemeClr val="dk2"/>
                </a:solidFill>
                <a:latin typeface="Proxima Nova"/>
                <a:ea typeface="Proxima Nova"/>
                <a:cs typeface="Proxima Nova"/>
                <a:sym typeface="Proxima Nova"/>
              </a:defRPr>
            </a:lvl6pPr>
            <a:lvl7pPr marL="2057400" marR="0" lvl="6" indent="0" algn="l" rtl="0">
              <a:lnSpc>
                <a:spcPct val="115000"/>
              </a:lnSpc>
              <a:spcBef>
                <a:spcPts val="1600"/>
              </a:spcBef>
              <a:spcAft>
                <a:spcPts val="0"/>
              </a:spcAft>
              <a:buClr>
                <a:srgbClr val="1C4587"/>
              </a:buClr>
              <a:buSzPts val="1500"/>
              <a:buFont typeface="Proxima Nova"/>
              <a:buNone/>
              <a:defRPr sz="1500" b="0" i="0" u="none" strike="noStrike" cap="none">
                <a:solidFill>
                  <a:schemeClr val="dk2"/>
                </a:solidFill>
                <a:latin typeface="Proxima Nova"/>
                <a:ea typeface="Proxima Nova"/>
                <a:cs typeface="Proxima Nova"/>
                <a:sym typeface="Proxima Nova"/>
              </a:defRPr>
            </a:lvl7pPr>
            <a:lvl8pPr marL="2400300" marR="0" lvl="7" indent="0" algn="l" rtl="0">
              <a:lnSpc>
                <a:spcPct val="115000"/>
              </a:lnSpc>
              <a:spcBef>
                <a:spcPts val="1600"/>
              </a:spcBef>
              <a:spcAft>
                <a:spcPts val="0"/>
              </a:spcAft>
              <a:buClr>
                <a:srgbClr val="1C4587"/>
              </a:buClr>
              <a:buSzPts val="1500"/>
              <a:buFont typeface="Proxima Nova"/>
              <a:buNone/>
              <a:defRPr sz="1500" b="0" i="0" u="none" strike="noStrike" cap="none">
                <a:solidFill>
                  <a:schemeClr val="dk2"/>
                </a:solidFill>
                <a:latin typeface="Proxima Nova"/>
                <a:ea typeface="Proxima Nova"/>
                <a:cs typeface="Proxima Nova"/>
                <a:sym typeface="Proxima Nova"/>
              </a:defRPr>
            </a:lvl8pPr>
            <a:lvl9pPr marL="2743200" marR="0" lvl="8" indent="0" algn="l" rtl="0">
              <a:lnSpc>
                <a:spcPct val="115000"/>
              </a:lnSpc>
              <a:spcBef>
                <a:spcPts val="1600"/>
              </a:spcBef>
              <a:spcAft>
                <a:spcPts val="1600"/>
              </a:spcAft>
              <a:buClr>
                <a:srgbClr val="1C4587"/>
              </a:buClr>
              <a:buSzPts val="1500"/>
              <a:buFont typeface="Proxima Nova"/>
              <a:buNone/>
              <a:defRPr sz="1500" b="0" i="0" u="none" strike="noStrike" cap="none">
                <a:solidFill>
                  <a:schemeClr val="dk2"/>
                </a:solidFill>
                <a:latin typeface="Proxima Nova"/>
                <a:ea typeface="Proxima Nova"/>
                <a:cs typeface="Proxima Nova"/>
                <a:sym typeface="Proxima Nova"/>
              </a:defRPr>
            </a:lvl9pPr>
          </a:lstStyle>
          <a:p>
            <a:endParaRPr/>
          </a:p>
        </p:txBody>
      </p:sp>
      <p:sp>
        <p:nvSpPr>
          <p:cNvPr id="338" name="Google Shape;338;p46"/>
          <p:cNvSpPr txBox="1">
            <a:spLocks noGrp="1"/>
          </p:cNvSpPr>
          <p:nvPr>
            <p:ph type="body" idx="1"/>
          </p:nvPr>
        </p:nvSpPr>
        <p:spPr>
          <a:xfrm>
            <a:off x="629841" y="1543050"/>
            <a:ext cx="2949300" cy="2858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1C4587"/>
              </a:buClr>
              <a:buSzPts val="1200"/>
              <a:buFont typeface="Proxima Nova"/>
              <a:buNone/>
              <a:defRPr sz="12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600"/>
              </a:spcBef>
              <a:spcAft>
                <a:spcPts val="0"/>
              </a:spcAft>
              <a:buClr>
                <a:srgbClr val="1C4587"/>
              </a:buClr>
              <a:buSzPts val="1050"/>
              <a:buFont typeface="Proxima Nova"/>
              <a:buNone/>
              <a:defRPr sz="105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600"/>
              </a:spcBef>
              <a:spcAft>
                <a:spcPts val="0"/>
              </a:spcAft>
              <a:buClr>
                <a:srgbClr val="1C4587"/>
              </a:buClr>
              <a:buSzPts val="900"/>
              <a:buFont typeface="Proxima Nova"/>
              <a:buNone/>
              <a:defRPr sz="9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600"/>
              </a:spcBef>
              <a:spcAft>
                <a:spcPts val="0"/>
              </a:spcAft>
              <a:buClr>
                <a:srgbClr val="1C4587"/>
              </a:buClr>
              <a:buSzPts val="750"/>
              <a:buFont typeface="Proxima Nova"/>
              <a:buNone/>
              <a:defRPr sz="75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600"/>
              </a:spcBef>
              <a:spcAft>
                <a:spcPts val="0"/>
              </a:spcAft>
              <a:buClr>
                <a:srgbClr val="1C4587"/>
              </a:buClr>
              <a:buSzPts val="750"/>
              <a:buFont typeface="Proxima Nova"/>
              <a:buNone/>
              <a:defRPr sz="75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600"/>
              </a:spcBef>
              <a:spcAft>
                <a:spcPts val="0"/>
              </a:spcAft>
              <a:buClr>
                <a:srgbClr val="1C4587"/>
              </a:buClr>
              <a:buSzPts val="750"/>
              <a:buFont typeface="Proxima Nova"/>
              <a:buNone/>
              <a:defRPr sz="75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600"/>
              </a:spcBef>
              <a:spcAft>
                <a:spcPts val="0"/>
              </a:spcAft>
              <a:buClr>
                <a:srgbClr val="1C4587"/>
              </a:buClr>
              <a:buSzPts val="750"/>
              <a:buFont typeface="Proxima Nova"/>
              <a:buNone/>
              <a:defRPr sz="75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600"/>
              </a:spcBef>
              <a:spcAft>
                <a:spcPts val="0"/>
              </a:spcAft>
              <a:buClr>
                <a:srgbClr val="1C4587"/>
              </a:buClr>
              <a:buSzPts val="750"/>
              <a:buFont typeface="Proxima Nova"/>
              <a:buNone/>
              <a:defRPr sz="75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600"/>
              </a:spcBef>
              <a:spcAft>
                <a:spcPts val="1600"/>
              </a:spcAft>
              <a:buClr>
                <a:srgbClr val="1C4587"/>
              </a:buClr>
              <a:buSzPts val="750"/>
              <a:buFont typeface="Proxima Nova"/>
              <a:buNone/>
              <a:defRPr sz="750" b="0" i="0" u="none" strike="noStrike" cap="none">
                <a:solidFill>
                  <a:schemeClr val="dk2"/>
                </a:solidFill>
                <a:latin typeface="Proxima Nova"/>
                <a:ea typeface="Proxima Nova"/>
                <a:cs typeface="Proxima Nova"/>
                <a:sym typeface="Proxima Nova"/>
              </a:defRPr>
            </a:lvl9pPr>
          </a:lstStyle>
          <a:p>
            <a:endParaRPr/>
          </a:p>
        </p:txBody>
      </p:sp>
      <p:sp>
        <p:nvSpPr>
          <p:cNvPr id="339" name="Google Shape;339;p46"/>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0" name="Google Shape;340;p46"/>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1" name="Google Shape;341;p4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342" name="Google Shape;342;p46"/>
          <p:cNvSpPr txBox="1"/>
          <p:nvPr/>
        </p:nvSpPr>
        <p:spPr>
          <a:xfrm>
            <a:off x="1634925" y="4780525"/>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 2 1 2 1">
  <p:cSld name="Title and body 1 2 1 2">
    <p:spTree>
      <p:nvGrpSpPr>
        <p:cNvPr id="1" name="Shape 343"/>
        <p:cNvGrpSpPr/>
        <p:nvPr/>
      </p:nvGrpSpPr>
      <p:grpSpPr>
        <a:xfrm>
          <a:off x="0" y="0"/>
          <a:ext cx="0" cy="0"/>
          <a:chOff x="0" y="0"/>
          <a:chExt cx="0" cy="0"/>
        </a:xfrm>
      </p:grpSpPr>
      <p:sp>
        <p:nvSpPr>
          <p:cNvPr id="344" name="Google Shape;344;p47"/>
          <p:cNvSpPr/>
          <p:nvPr/>
        </p:nvSpPr>
        <p:spPr>
          <a:xfrm>
            <a:off x="-9080" y="4757498"/>
            <a:ext cx="9153000" cy="395100"/>
          </a:xfrm>
          <a:prstGeom prst="rect">
            <a:avLst/>
          </a:prstGeom>
          <a:solidFill>
            <a:srgbClr val="D899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7"/>
          <p:cNvSpPr/>
          <p:nvPr/>
        </p:nvSpPr>
        <p:spPr>
          <a:xfrm>
            <a:off x="0" y="0"/>
            <a:ext cx="9144000" cy="47574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6" name="Google Shape;346;p47"/>
          <p:cNvSpPr/>
          <p:nvPr/>
        </p:nvSpPr>
        <p:spPr>
          <a:xfrm>
            <a:off x="0" y="2304"/>
            <a:ext cx="8840100" cy="4754700"/>
          </a:xfrm>
          <a:custGeom>
            <a:avLst/>
            <a:gdLst/>
            <a:ahLst/>
            <a:cxnLst/>
            <a:rect l="l" t="t" r="r" b="b"/>
            <a:pathLst>
              <a:path w="120000" h="120000" extrusionOk="0">
                <a:moveTo>
                  <a:pt x="0" y="0"/>
                </a:moveTo>
                <a:lnTo>
                  <a:pt x="87663" y="0"/>
                </a:lnTo>
                <a:lnTo>
                  <a:pt x="120000" y="120000"/>
                </a:lnTo>
                <a:lnTo>
                  <a:pt x="0" y="120000"/>
                </a:lnTo>
                <a:close/>
              </a:path>
            </a:pathLst>
          </a:custGeom>
          <a:solidFill>
            <a:srgbClr val="000000">
              <a:alpha val="294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7" name="Google Shape;347;p47"/>
          <p:cNvSpPr/>
          <p:nvPr/>
        </p:nvSpPr>
        <p:spPr>
          <a:xfrm>
            <a:off x="0" y="2304"/>
            <a:ext cx="2685900" cy="4754700"/>
          </a:xfrm>
          <a:custGeom>
            <a:avLst/>
            <a:gdLst/>
            <a:ahLst/>
            <a:cxnLst/>
            <a:rect l="l" t="t" r="r" b="b"/>
            <a:pathLst>
              <a:path w="120000" h="120000" extrusionOk="0">
                <a:moveTo>
                  <a:pt x="0" y="0"/>
                </a:moveTo>
                <a:lnTo>
                  <a:pt x="13578" y="0"/>
                </a:lnTo>
                <a:lnTo>
                  <a:pt x="120000" y="120000"/>
                </a:lnTo>
                <a:lnTo>
                  <a:pt x="0" y="120000"/>
                </a:lnTo>
                <a:close/>
              </a:path>
            </a:pathLst>
          </a:custGeom>
          <a:solidFill>
            <a:srgbClr val="000000">
              <a:alpha val="294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8" name="Google Shape;348;p47"/>
          <p:cNvSpPr txBox="1">
            <a:spLocks noGrp="1"/>
          </p:cNvSpPr>
          <p:nvPr>
            <p:ph type="sldNum" idx="12"/>
          </p:nvPr>
        </p:nvSpPr>
        <p:spPr>
          <a:xfrm>
            <a:off x="8556775" y="4863641"/>
            <a:ext cx="548700" cy="228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56534F"/>
              </a:buClr>
              <a:buSzPts val="1200"/>
              <a:buFont typeface="Proxima Nova"/>
              <a:buNone/>
              <a:defRPr sz="1200" b="0" i="0" u="none" strike="noStrike" cap="none">
                <a:solidFill>
                  <a:srgbClr val="56534F"/>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pic>
        <p:nvPicPr>
          <p:cNvPr id="349" name="Google Shape;349;p47"/>
          <p:cNvPicPr preferRelativeResize="0"/>
          <p:nvPr/>
        </p:nvPicPr>
        <p:blipFill rotWithShape="1">
          <a:blip r:embed="rId2">
            <a:alphaModFix/>
          </a:blip>
          <a:srcRect/>
          <a:stretch/>
        </p:blipFill>
        <p:spPr>
          <a:xfrm>
            <a:off x="29951" y="4822891"/>
            <a:ext cx="1531875" cy="309799"/>
          </a:xfrm>
          <a:prstGeom prst="rect">
            <a:avLst/>
          </a:prstGeom>
          <a:noFill/>
          <a:ln>
            <a:noFill/>
          </a:ln>
        </p:spPr>
      </p:pic>
      <p:sp>
        <p:nvSpPr>
          <p:cNvPr id="350" name="Google Shape;350;p47"/>
          <p:cNvSpPr txBox="1">
            <a:spLocks noGrp="1"/>
          </p:cNvSpPr>
          <p:nvPr>
            <p:ph type="title"/>
          </p:nvPr>
        </p:nvSpPr>
        <p:spPr>
          <a:xfrm>
            <a:off x="311700" y="236125"/>
            <a:ext cx="7252200" cy="643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FFFFF"/>
              </a:buClr>
              <a:buSzPts val="2800"/>
              <a:buFont typeface="Proxima Nova"/>
              <a:buNone/>
              <a:defRPr sz="2800" b="0" i="0" u="none" strike="noStrike" cap="none">
                <a:solidFill>
                  <a:srgbClr val="FFFFFF"/>
                </a:solidFill>
                <a:latin typeface="Proxima Nova"/>
                <a:ea typeface="Proxima Nova"/>
                <a:cs typeface="Proxima Nova"/>
                <a:sym typeface="Proxima Nova"/>
              </a:defRPr>
            </a:lvl1pPr>
            <a:lvl2pPr lvl="1"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351" name="Google Shape;351;p47"/>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34343"/>
                </a:solidFill>
                <a:latin typeface="Proxima Nova"/>
                <a:ea typeface="Proxima Nova"/>
                <a:cs typeface="Proxima Nova"/>
                <a:sym typeface="Proxima Nova"/>
              </a:rPr>
              <a:t>CSM Practice Proprietary and Confidential   Copyright 2020   Do Not Disclose   Subject to Non-Disclosure Agreement</a:t>
            </a:r>
            <a:endParaRPr sz="800">
              <a:solidFill>
                <a:srgbClr val="434343"/>
              </a:solidFill>
              <a:latin typeface="Proxima Nova"/>
              <a:ea typeface="Proxima Nova"/>
              <a:cs typeface="Proxima Nova"/>
              <a:sym typeface="Proxima Nov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1 1 2 1">
  <p:cSld name="Title and body 1 1 2">
    <p:spTree>
      <p:nvGrpSpPr>
        <p:cNvPr id="1" name="Shape 352"/>
        <p:cNvGrpSpPr/>
        <p:nvPr/>
      </p:nvGrpSpPr>
      <p:grpSpPr>
        <a:xfrm>
          <a:off x="0" y="0"/>
          <a:ext cx="0" cy="0"/>
          <a:chOff x="0" y="0"/>
          <a:chExt cx="0" cy="0"/>
        </a:xfrm>
      </p:grpSpPr>
      <p:sp>
        <p:nvSpPr>
          <p:cNvPr id="353" name="Google Shape;353;p48"/>
          <p:cNvSpPr/>
          <p:nvPr/>
        </p:nvSpPr>
        <p:spPr>
          <a:xfrm>
            <a:off x="-4575" y="0"/>
            <a:ext cx="9162600" cy="5117100"/>
          </a:xfrm>
          <a:prstGeom prst="rect">
            <a:avLst/>
          </a:prstGeom>
          <a:solidFill>
            <a:srgbClr val="DA9C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4" name="Google Shape;354;p48" descr="howtomountainpeak-xx2710-1527-645-176.jpg"/>
          <p:cNvPicPr preferRelativeResize="0"/>
          <p:nvPr/>
        </p:nvPicPr>
        <p:blipFill rotWithShape="1">
          <a:blip r:embed="rId2">
            <a:alphaModFix amt="51000"/>
          </a:blip>
          <a:srcRect l="-80" t="-501" r="-190" b="150"/>
          <a:stretch/>
        </p:blipFill>
        <p:spPr>
          <a:xfrm>
            <a:off x="-9075" y="-26475"/>
            <a:ext cx="9195300" cy="5179075"/>
          </a:xfrm>
          <a:prstGeom prst="rect">
            <a:avLst/>
          </a:prstGeom>
          <a:noFill/>
          <a:ln>
            <a:noFill/>
          </a:ln>
        </p:spPr>
      </p:pic>
      <p:sp>
        <p:nvSpPr>
          <p:cNvPr id="355" name="Google Shape;355;p48"/>
          <p:cNvSpPr txBox="1">
            <a:spLocks noGrp="1"/>
          </p:cNvSpPr>
          <p:nvPr>
            <p:ph type="title"/>
          </p:nvPr>
        </p:nvSpPr>
        <p:spPr>
          <a:xfrm>
            <a:off x="298350" y="-26478"/>
            <a:ext cx="8520600" cy="643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FFFFF"/>
              </a:buClr>
              <a:buSzPts val="2800"/>
              <a:buFont typeface="Proxima Nova"/>
              <a:buNone/>
              <a:defRPr sz="2800" b="0" i="0" u="none" strike="noStrike" cap="none">
                <a:solidFill>
                  <a:srgbClr val="FFFFFF"/>
                </a:solidFill>
                <a:latin typeface="Proxima Nova"/>
                <a:ea typeface="Proxima Nova"/>
                <a:cs typeface="Proxima Nova"/>
                <a:sym typeface="Proxima Nova"/>
              </a:defRPr>
            </a:lvl1pPr>
            <a:lvl2pPr lvl="1"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356" name="Google Shape;356;p48"/>
          <p:cNvSpPr/>
          <p:nvPr/>
        </p:nvSpPr>
        <p:spPr>
          <a:xfrm>
            <a:off x="-9074" y="4757500"/>
            <a:ext cx="91626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8"/>
          <p:cNvSpPr txBox="1">
            <a:spLocks noGrp="1"/>
          </p:cNvSpPr>
          <p:nvPr>
            <p:ph type="sldNum" idx="12"/>
          </p:nvPr>
        </p:nvSpPr>
        <p:spPr>
          <a:xfrm>
            <a:off x="8556775" y="4863641"/>
            <a:ext cx="548700" cy="228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pic>
        <p:nvPicPr>
          <p:cNvPr id="358" name="Google Shape;358;p48"/>
          <p:cNvPicPr preferRelativeResize="0"/>
          <p:nvPr/>
        </p:nvPicPr>
        <p:blipFill rotWithShape="1">
          <a:blip r:embed="rId3">
            <a:alphaModFix/>
          </a:blip>
          <a:srcRect/>
          <a:stretch/>
        </p:blipFill>
        <p:spPr>
          <a:xfrm>
            <a:off x="29951" y="4822891"/>
            <a:ext cx="1531875" cy="309799"/>
          </a:xfrm>
          <a:prstGeom prst="rect">
            <a:avLst/>
          </a:prstGeom>
          <a:noFill/>
          <a:ln>
            <a:noFill/>
          </a:ln>
        </p:spPr>
      </p:pic>
      <p:sp>
        <p:nvSpPr>
          <p:cNvPr id="359" name="Google Shape;359;p48"/>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Daek_title">
  <p:cSld name="Daek_title">
    <p:spTree>
      <p:nvGrpSpPr>
        <p:cNvPr id="1" name="Shape 360"/>
        <p:cNvGrpSpPr/>
        <p:nvPr/>
      </p:nvGrpSpPr>
      <p:grpSpPr>
        <a:xfrm>
          <a:off x="0" y="0"/>
          <a:ext cx="0" cy="0"/>
          <a:chOff x="0" y="0"/>
          <a:chExt cx="0" cy="0"/>
        </a:xfrm>
      </p:grpSpPr>
      <p:sp>
        <p:nvSpPr>
          <p:cNvPr id="361" name="Google Shape;361;p49"/>
          <p:cNvSpPr/>
          <p:nvPr/>
        </p:nvSpPr>
        <p:spPr>
          <a:xfrm>
            <a:off x="0" y="0"/>
            <a:ext cx="9144000" cy="5143500"/>
          </a:xfrm>
          <a:prstGeom prst="rect">
            <a:avLst/>
          </a:prstGeom>
          <a:solidFill>
            <a:srgbClr val="8080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62" name="Google Shape;362;p49"/>
          <p:cNvSpPr txBox="1">
            <a:spLocks noGrp="1"/>
          </p:cNvSpPr>
          <p:nvPr>
            <p:ph type="title"/>
          </p:nvPr>
        </p:nvSpPr>
        <p:spPr>
          <a:xfrm>
            <a:off x="439806" y="142731"/>
            <a:ext cx="7886700" cy="6804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3000"/>
              <a:buFont typeface="Lobster"/>
              <a:buNone/>
              <a:defRPr sz="3000" i="0" u="none" strike="noStrike" cap="none">
                <a:solidFill>
                  <a:schemeClr val="lt1"/>
                </a:solidFill>
                <a:latin typeface="Lobster"/>
                <a:ea typeface="Lobster"/>
                <a:cs typeface="Lobster"/>
                <a:sym typeface="Lobster"/>
              </a:defRPr>
            </a:lvl1pPr>
            <a:lvl2pPr lvl="1"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363" name="Google Shape;363;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64" name="Google Shape;364;p49"/>
          <p:cNvSpPr/>
          <p:nvPr/>
        </p:nvSpPr>
        <p:spPr>
          <a:xfrm>
            <a:off x="0" y="4749825"/>
            <a:ext cx="9162900" cy="393600"/>
          </a:xfrm>
          <a:prstGeom prst="rect">
            <a:avLst/>
          </a:prstGeom>
          <a:solidFill>
            <a:srgbClr val="DA9C3A">
              <a:alpha val="76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9"/>
          <p:cNvSpPr txBox="1">
            <a:spLocks noGrp="1"/>
          </p:cNvSpPr>
          <p:nvPr>
            <p:ph type="sldNum" idx="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56534F"/>
                </a:solidFill>
                <a:latin typeface="Proxima Nova"/>
                <a:ea typeface="Proxima Nova"/>
                <a:cs typeface="Proxima Nova"/>
                <a:sym typeface="Proxima Nova"/>
              </a:defRPr>
            </a:lvl1pPr>
            <a:lvl2pPr lvl="1" rtl="0">
              <a:buNone/>
              <a:defRPr sz="1200">
                <a:solidFill>
                  <a:srgbClr val="56534F"/>
                </a:solidFill>
                <a:latin typeface="Proxima Nova"/>
                <a:ea typeface="Proxima Nova"/>
                <a:cs typeface="Proxima Nova"/>
                <a:sym typeface="Proxima Nova"/>
              </a:defRPr>
            </a:lvl2pPr>
            <a:lvl3pPr lvl="2" rtl="0">
              <a:buNone/>
              <a:defRPr sz="1200">
                <a:solidFill>
                  <a:srgbClr val="56534F"/>
                </a:solidFill>
                <a:latin typeface="Proxima Nova"/>
                <a:ea typeface="Proxima Nova"/>
                <a:cs typeface="Proxima Nova"/>
                <a:sym typeface="Proxima Nova"/>
              </a:defRPr>
            </a:lvl3pPr>
            <a:lvl4pPr lvl="3" rtl="0">
              <a:buNone/>
              <a:defRPr sz="1200">
                <a:solidFill>
                  <a:srgbClr val="56534F"/>
                </a:solidFill>
                <a:latin typeface="Proxima Nova"/>
                <a:ea typeface="Proxima Nova"/>
                <a:cs typeface="Proxima Nova"/>
                <a:sym typeface="Proxima Nova"/>
              </a:defRPr>
            </a:lvl4pPr>
            <a:lvl5pPr lvl="4" rtl="0">
              <a:buNone/>
              <a:defRPr sz="1200">
                <a:solidFill>
                  <a:srgbClr val="56534F"/>
                </a:solidFill>
                <a:latin typeface="Proxima Nova"/>
                <a:ea typeface="Proxima Nova"/>
                <a:cs typeface="Proxima Nova"/>
                <a:sym typeface="Proxima Nova"/>
              </a:defRPr>
            </a:lvl5pPr>
            <a:lvl6pPr lvl="5" rtl="0">
              <a:buNone/>
              <a:defRPr sz="1200">
                <a:solidFill>
                  <a:srgbClr val="56534F"/>
                </a:solidFill>
                <a:latin typeface="Proxima Nova"/>
                <a:ea typeface="Proxima Nova"/>
                <a:cs typeface="Proxima Nova"/>
                <a:sym typeface="Proxima Nova"/>
              </a:defRPr>
            </a:lvl6pPr>
            <a:lvl7pPr lvl="6" rtl="0">
              <a:buNone/>
              <a:defRPr sz="1200">
                <a:solidFill>
                  <a:srgbClr val="56534F"/>
                </a:solidFill>
                <a:latin typeface="Proxima Nova"/>
                <a:ea typeface="Proxima Nova"/>
                <a:cs typeface="Proxima Nova"/>
                <a:sym typeface="Proxima Nova"/>
              </a:defRPr>
            </a:lvl7pPr>
            <a:lvl8pPr lvl="7" rtl="0">
              <a:buNone/>
              <a:defRPr sz="1200">
                <a:solidFill>
                  <a:srgbClr val="56534F"/>
                </a:solidFill>
                <a:latin typeface="Proxima Nova"/>
                <a:ea typeface="Proxima Nova"/>
                <a:cs typeface="Proxima Nova"/>
                <a:sym typeface="Proxima Nova"/>
              </a:defRPr>
            </a:lvl8pPr>
            <a:lvl9pPr lvl="8" rtl="0">
              <a:buNone/>
              <a:defRPr sz="1200">
                <a:solidFill>
                  <a:srgbClr val="56534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366" name="Google Shape;366;p49"/>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367" name="Google Shape;367;p49"/>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404040"/>
                </a:solidFill>
                <a:latin typeface="Proxima Nova"/>
                <a:ea typeface="Proxima Nova"/>
                <a:cs typeface="Proxima Nova"/>
                <a:sym typeface="Proxima Nova"/>
              </a:rPr>
              <a:t>CSM Practice Proprietary and Confidential   Copyright 2020   Do Not Disclose   Subject to Non-Disclosure Agreement</a:t>
            </a:r>
            <a:endParaRPr sz="800">
              <a:solidFill>
                <a:srgbClr val="404040"/>
              </a:solidFill>
              <a:latin typeface="Proxima Nova"/>
              <a:ea typeface="Proxima Nova"/>
              <a:cs typeface="Proxima Nova"/>
              <a:sym typeface="Proxima Nova"/>
            </a:endParaRPr>
          </a:p>
        </p:txBody>
      </p:sp>
      <p:pic>
        <p:nvPicPr>
          <p:cNvPr id="368" name="Google Shape;368;p49"/>
          <p:cNvPicPr preferRelativeResize="0"/>
          <p:nvPr/>
        </p:nvPicPr>
        <p:blipFill rotWithShape="1">
          <a:blip r:embed="rId3">
            <a:alphaModFix amt="20000"/>
          </a:blip>
          <a:srcRect l="8578" t="2315" r="8379"/>
          <a:stretch/>
        </p:blipFill>
        <p:spPr>
          <a:xfrm>
            <a:off x="0" y="0"/>
            <a:ext cx="9144000" cy="47498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3_Blank_Bkgrd">
  <p:cSld name="13_Blank_Bkgrd">
    <p:spTree>
      <p:nvGrpSpPr>
        <p:cNvPr id="1" name="Shape 369"/>
        <p:cNvGrpSpPr/>
        <p:nvPr/>
      </p:nvGrpSpPr>
      <p:grpSpPr>
        <a:xfrm>
          <a:off x="0" y="0"/>
          <a:ext cx="0" cy="0"/>
          <a:chOff x="0" y="0"/>
          <a:chExt cx="0" cy="0"/>
        </a:xfrm>
      </p:grpSpPr>
      <p:sp>
        <p:nvSpPr>
          <p:cNvPr id="370" name="Google Shape;370;p50"/>
          <p:cNvSpPr/>
          <p:nvPr/>
        </p:nvSpPr>
        <p:spPr>
          <a:xfrm>
            <a:off x="0" y="0"/>
            <a:ext cx="9144000" cy="5143500"/>
          </a:xfrm>
          <a:prstGeom prst="rect">
            <a:avLst/>
          </a:prstGeom>
          <a:solidFill>
            <a:srgbClr val="4B4A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71" name="Google Shape;371;p50"/>
          <p:cNvPicPr preferRelativeResize="0"/>
          <p:nvPr/>
        </p:nvPicPr>
        <p:blipFill rotWithShape="1">
          <a:blip r:embed="rId2">
            <a:alphaModFix/>
          </a:blip>
          <a:srcRect/>
          <a:stretch/>
        </p:blipFill>
        <p:spPr>
          <a:xfrm>
            <a:off x="0" y="-19807"/>
            <a:ext cx="9144000" cy="2725779"/>
          </a:xfrm>
          <a:prstGeom prst="rect">
            <a:avLst/>
          </a:prstGeom>
          <a:noFill/>
          <a:ln>
            <a:noFill/>
          </a:ln>
        </p:spPr>
      </p:pic>
      <p:sp>
        <p:nvSpPr>
          <p:cNvPr id="372" name="Google Shape;372;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1 2 2">
  <p:cSld name="Title and body 1 2">
    <p:spTree>
      <p:nvGrpSpPr>
        <p:cNvPr id="1" name="Shape 373"/>
        <p:cNvGrpSpPr/>
        <p:nvPr/>
      </p:nvGrpSpPr>
      <p:grpSpPr>
        <a:xfrm>
          <a:off x="0" y="0"/>
          <a:ext cx="0" cy="0"/>
          <a:chOff x="0" y="0"/>
          <a:chExt cx="0" cy="0"/>
        </a:xfrm>
      </p:grpSpPr>
      <p:sp>
        <p:nvSpPr>
          <p:cNvPr id="374" name="Google Shape;374;p51"/>
          <p:cNvSpPr/>
          <p:nvPr/>
        </p:nvSpPr>
        <p:spPr>
          <a:xfrm>
            <a:off x="-9080" y="4757498"/>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75" name="Google Shape;375;p51"/>
          <p:cNvSpPr txBox="1">
            <a:spLocks noGrp="1"/>
          </p:cNvSpPr>
          <p:nvPr>
            <p:ph type="sldNum" idx="12"/>
          </p:nvPr>
        </p:nvSpPr>
        <p:spPr>
          <a:xfrm>
            <a:off x="8556775" y="4863641"/>
            <a:ext cx="548700" cy="2283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2pPr>
            <a:lvl3pPr marL="0" marR="0" lvl="2"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3pPr>
            <a:lvl4pPr marL="0" marR="0" lvl="3"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4pPr>
            <a:lvl5pPr marL="0" marR="0" lvl="4"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5pPr>
            <a:lvl6pPr marL="0" marR="0" lvl="5"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6pPr>
            <a:lvl7pPr marL="0" marR="0" lvl="6"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7pPr>
            <a:lvl8pPr marL="0" marR="0" lvl="7"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8pPr>
            <a:lvl9pPr marL="0" marR="0" lvl="8" indent="0" algn="l" rtl="0">
              <a:lnSpc>
                <a:spcPct val="100000"/>
              </a:lnSpc>
              <a:spcBef>
                <a:spcPts val="0"/>
              </a:spcBef>
              <a:spcAft>
                <a:spcPts val="0"/>
              </a:spcAft>
              <a:buClr>
                <a:srgbClr val="DA9C3A"/>
              </a:buClr>
              <a:buSzPts val="1200"/>
              <a:buFont typeface="Proxima Nova"/>
              <a:buNone/>
              <a:defRPr sz="1200" b="0" i="0" u="none" strike="noStrike" cap="none">
                <a:solidFill>
                  <a:srgbClr val="DA9C3A"/>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pic>
        <p:nvPicPr>
          <p:cNvPr id="376" name="Google Shape;376;p51"/>
          <p:cNvPicPr preferRelativeResize="0"/>
          <p:nvPr/>
        </p:nvPicPr>
        <p:blipFill rotWithShape="1">
          <a:blip r:embed="rId2">
            <a:alphaModFix/>
          </a:blip>
          <a:srcRect/>
          <a:stretch/>
        </p:blipFill>
        <p:spPr>
          <a:xfrm>
            <a:off x="29951" y="4822891"/>
            <a:ext cx="1531875" cy="309800"/>
          </a:xfrm>
          <a:prstGeom prst="rect">
            <a:avLst/>
          </a:prstGeom>
          <a:noFill/>
          <a:ln>
            <a:noFill/>
          </a:ln>
        </p:spPr>
      </p:pic>
      <p:sp>
        <p:nvSpPr>
          <p:cNvPr id="377" name="Google Shape;377;p51"/>
          <p:cNvSpPr/>
          <p:nvPr/>
        </p:nvSpPr>
        <p:spPr>
          <a:xfrm>
            <a:off x="0" y="1"/>
            <a:ext cx="9144000" cy="4757400"/>
          </a:xfrm>
          <a:prstGeom prst="rect">
            <a:avLst/>
          </a:prstGeom>
          <a:solidFill>
            <a:srgbClr val="DA9C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78" name="Google Shape;378;p51"/>
          <p:cNvSpPr/>
          <p:nvPr/>
        </p:nvSpPr>
        <p:spPr>
          <a:xfrm>
            <a:off x="0" y="236350"/>
            <a:ext cx="9144000" cy="6435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25"/>
              <a:buFont typeface="Arial"/>
              <a:buNone/>
            </a:pPr>
            <a:endParaRPr sz="1425" b="0" i="0" u="none" strike="noStrike" cap="none">
              <a:solidFill>
                <a:srgbClr val="000000"/>
              </a:solidFill>
              <a:latin typeface="Arial"/>
              <a:ea typeface="Arial"/>
              <a:cs typeface="Arial"/>
              <a:sym typeface="Arial"/>
            </a:endParaRPr>
          </a:p>
        </p:txBody>
      </p:sp>
      <p:sp>
        <p:nvSpPr>
          <p:cNvPr id="379" name="Google Shape;379;p51"/>
          <p:cNvSpPr txBox="1">
            <a:spLocks noGrp="1"/>
          </p:cNvSpPr>
          <p:nvPr>
            <p:ph type="title"/>
          </p:nvPr>
        </p:nvSpPr>
        <p:spPr>
          <a:xfrm>
            <a:off x="311700" y="236125"/>
            <a:ext cx="7252200" cy="643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FFFFF"/>
              </a:buClr>
              <a:buSzPts val="2800"/>
              <a:buFont typeface="Proxima Nova"/>
              <a:buNone/>
              <a:defRPr sz="2800" b="0" i="0" u="none" strike="noStrike" cap="none">
                <a:solidFill>
                  <a:srgbClr val="FFFFFF"/>
                </a:solidFill>
                <a:latin typeface="Proxima Nova"/>
                <a:ea typeface="Proxima Nova"/>
                <a:cs typeface="Proxima Nova"/>
                <a:sym typeface="Proxima Nova"/>
              </a:defRPr>
            </a:lvl1pPr>
            <a:lvl2pPr lvl="1"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indent="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380" name="Google Shape;380;p51"/>
          <p:cNvSpPr txBox="1"/>
          <p:nvPr/>
        </p:nvSpPr>
        <p:spPr>
          <a:xfrm>
            <a:off x="1634925" y="489830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26"/>
        <p:cNvGrpSpPr/>
        <p:nvPr/>
      </p:nvGrpSpPr>
      <p:grpSpPr>
        <a:xfrm>
          <a:off x="0" y="0"/>
          <a:ext cx="0" cy="0"/>
          <a:chOff x="0" y="0"/>
          <a:chExt cx="0" cy="0"/>
        </a:xfrm>
      </p:grpSpPr>
      <p:pic>
        <p:nvPicPr>
          <p:cNvPr id="27" name="Google Shape;27;p6" descr="grouse mountain.jpg"/>
          <p:cNvPicPr preferRelativeResize="0"/>
          <p:nvPr/>
        </p:nvPicPr>
        <p:blipFill rotWithShape="1">
          <a:blip r:embed="rId2">
            <a:alphaModFix/>
          </a:blip>
          <a:srcRect l="2481" r="19247"/>
          <a:stretch/>
        </p:blipFill>
        <p:spPr>
          <a:xfrm>
            <a:off x="-44125" y="-23242"/>
            <a:ext cx="8358625" cy="5200050"/>
          </a:xfrm>
          <a:prstGeom prst="rect">
            <a:avLst/>
          </a:prstGeom>
          <a:noFill/>
          <a:ln>
            <a:noFill/>
          </a:ln>
        </p:spPr>
      </p:pic>
      <p:sp>
        <p:nvSpPr>
          <p:cNvPr id="28" name="Google Shape;28;p6"/>
          <p:cNvSpPr/>
          <p:nvPr/>
        </p:nvSpPr>
        <p:spPr>
          <a:xfrm>
            <a:off x="6198150" y="-19975"/>
            <a:ext cx="2965800" cy="5199900"/>
          </a:xfrm>
          <a:prstGeom prst="rect">
            <a:avLst/>
          </a:prstGeom>
          <a:solidFill>
            <a:srgbClr val="C8DA3A"/>
          </a:solidFill>
          <a:ln w="9525" cap="flat" cmpd="sng">
            <a:solidFill>
              <a:srgbClr val="C8DA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ctrTitle"/>
          </p:nvPr>
        </p:nvSpPr>
        <p:spPr>
          <a:xfrm>
            <a:off x="6334375" y="1301575"/>
            <a:ext cx="2653800" cy="85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30" name="Google Shape;30;p6"/>
          <p:cNvPicPr preferRelativeResize="0"/>
          <p:nvPr/>
        </p:nvPicPr>
        <p:blipFill>
          <a:blip r:embed="rId3">
            <a:alphaModFix/>
          </a:blip>
          <a:stretch>
            <a:fillRect/>
          </a:stretch>
        </p:blipFill>
        <p:spPr>
          <a:xfrm>
            <a:off x="-1" y="4383875"/>
            <a:ext cx="2606325" cy="527075"/>
          </a:xfrm>
          <a:prstGeom prst="rect">
            <a:avLst/>
          </a:prstGeom>
          <a:noFill/>
          <a:ln>
            <a:noFill/>
          </a:ln>
        </p:spPr>
      </p:pic>
      <p:sp>
        <p:nvSpPr>
          <p:cNvPr id="31" name="Google Shape;3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solidFill>
                  <a:srgbClr val="FFFFFF"/>
                </a:solidFill>
                <a:latin typeface="Proxima Nova"/>
                <a:ea typeface="Proxima Nova"/>
                <a:cs typeface="Proxima Nova"/>
                <a:sym typeface="Proxima Nova"/>
              </a:defRPr>
            </a:lvl1pPr>
            <a:lvl2pPr lvl="1" rtl="0">
              <a:buNone/>
              <a:defRPr sz="1300">
                <a:solidFill>
                  <a:srgbClr val="FFFFFF"/>
                </a:solidFill>
                <a:latin typeface="Proxima Nova"/>
                <a:ea typeface="Proxima Nova"/>
                <a:cs typeface="Proxima Nova"/>
                <a:sym typeface="Proxima Nova"/>
              </a:defRPr>
            </a:lvl2pPr>
            <a:lvl3pPr lvl="2" rtl="0">
              <a:buNone/>
              <a:defRPr sz="1300">
                <a:solidFill>
                  <a:srgbClr val="FFFFFF"/>
                </a:solidFill>
                <a:latin typeface="Proxima Nova"/>
                <a:ea typeface="Proxima Nova"/>
                <a:cs typeface="Proxima Nova"/>
                <a:sym typeface="Proxima Nova"/>
              </a:defRPr>
            </a:lvl3pPr>
            <a:lvl4pPr lvl="3" rtl="0">
              <a:buNone/>
              <a:defRPr sz="1300">
                <a:solidFill>
                  <a:srgbClr val="FFFFFF"/>
                </a:solidFill>
                <a:latin typeface="Proxima Nova"/>
                <a:ea typeface="Proxima Nova"/>
                <a:cs typeface="Proxima Nova"/>
                <a:sym typeface="Proxima Nova"/>
              </a:defRPr>
            </a:lvl4pPr>
            <a:lvl5pPr lvl="4" rtl="0">
              <a:buNone/>
              <a:defRPr sz="1300">
                <a:solidFill>
                  <a:srgbClr val="FFFFFF"/>
                </a:solidFill>
                <a:latin typeface="Proxima Nova"/>
                <a:ea typeface="Proxima Nova"/>
                <a:cs typeface="Proxima Nova"/>
                <a:sym typeface="Proxima Nova"/>
              </a:defRPr>
            </a:lvl5pPr>
            <a:lvl6pPr lvl="5" rtl="0">
              <a:buNone/>
              <a:defRPr sz="1300">
                <a:solidFill>
                  <a:srgbClr val="FFFFFF"/>
                </a:solidFill>
                <a:latin typeface="Proxima Nova"/>
                <a:ea typeface="Proxima Nova"/>
                <a:cs typeface="Proxima Nova"/>
                <a:sym typeface="Proxima Nova"/>
              </a:defRPr>
            </a:lvl6pPr>
            <a:lvl7pPr lvl="6" rtl="0">
              <a:buNone/>
              <a:defRPr sz="1300">
                <a:solidFill>
                  <a:srgbClr val="FFFFFF"/>
                </a:solidFill>
                <a:latin typeface="Proxima Nova"/>
                <a:ea typeface="Proxima Nova"/>
                <a:cs typeface="Proxima Nova"/>
                <a:sym typeface="Proxima Nova"/>
              </a:defRPr>
            </a:lvl7pPr>
            <a:lvl8pPr lvl="7" rtl="0">
              <a:buNone/>
              <a:defRPr sz="1300">
                <a:solidFill>
                  <a:srgbClr val="FFFFFF"/>
                </a:solidFill>
                <a:latin typeface="Proxima Nova"/>
                <a:ea typeface="Proxima Nova"/>
                <a:cs typeface="Proxima Nova"/>
                <a:sym typeface="Proxima Nova"/>
              </a:defRPr>
            </a:lvl8pPr>
            <a:lvl9pPr lvl="8" rtl="0">
              <a:buNone/>
              <a:defRPr sz="1300">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6"/>
          <p:cNvSpPr txBox="1"/>
          <p:nvPr/>
        </p:nvSpPr>
        <p:spPr>
          <a:xfrm>
            <a:off x="0" y="4910950"/>
            <a:ext cx="6133800" cy="15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1 2 2">
  <p:cSld name="Title slide 1 2">
    <p:spTree>
      <p:nvGrpSpPr>
        <p:cNvPr id="1" name="Shape 381"/>
        <p:cNvGrpSpPr/>
        <p:nvPr/>
      </p:nvGrpSpPr>
      <p:grpSpPr>
        <a:xfrm>
          <a:off x="0" y="0"/>
          <a:ext cx="0" cy="0"/>
          <a:chOff x="0" y="0"/>
          <a:chExt cx="0" cy="0"/>
        </a:xfrm>
      </p:grpSpPr>
      <p:pic>
        <p:nvPicPr>
          <p:cNvPr id="382" name="Google Shape;382;p52"/>
          <p:cNvPicPr preferRelativeResize="0"/>
          <p:nvPr/>
        </p:nvPicPr>
        <p:blipFill rotWithShape="1">
          <a:blip r:embed="rId2">
            <a:alphaModFix/>
          </a:blip>
          <a:srcRect l="19396" r="7407"/>
          <a:stretch/>
        </p:blipFill>
        <p:spPr>
          <a:xfrm>
            <a:off x="0" y="0"/>
            <a:ext cx="9144001" cy="5143501"/>
          </a:xfrm>
          <a:prstGeom prst="rect">
            <a:avLst/>
          </a:prstGeom>
          <a:noFill/>
          <a:ln>
            <a:noFill/>
          </a:ln>
        </p:spPr>
      </p:pic>
      <p:sp>
        <p:nvSpPr>
          <p:cNvPr id="383" name="Google Shape;383;p52"/>
          <p:cNvSpPr txBox="1">
            <a:spLocks noGrp="1"/>
          </p:cNvSpPr>
          <p:nvPr>
            <p:ph type="ctrTitle"/>
          </p:nvPr>
        </p:nvSpPr>
        <p:spPr>
          <a:xfrm>
            <a:off x="311700" y="3162750"/>
            <a:ext cx="8520600" cy="8535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DA9C3A"/>
              </a:buClr>
              <a:buSzPts val="5200"/>
              <a:buFont typeface="Proxima Nova"/>
              <a:buNone/>
              <a:defRPr sz="5200" b="0" i="0" u="none" strike="noStrike" cap="none">
                <a:solidFill>
                  <a:srgbClr val="DA9C3A"/>
                </a:solidFill>
                <a:latin typeface="Proxima Nova"/>
                <a:ea typeface="Proxima Nova"/>
                <a:cs typeface="Proxima Nova"/>
                <a:sym typeface="Proxima Nova"/>
              </a:defRPr>
            </a:lvl1pPr>
            <a:lvl2pPr lvl="1" indent="0" algn="ctr" rtl="0">
              <a:spcBef>
                <a:spcPts val="0"/>
              </a:spcBef>
              <a:spcAft>
                <a:spcPts val="0"/>
              </a:spcAft>
              <a:buClr>
                <a:srgbClr val="DA9C3A"/>
              </a:buClr>
              <a:buSzPts val="5200"/>
              <a:buFont typeface="Proxima Nova"/>
              <a:buNone/>
              <a:defRPr sz="5200">
                <a:solidFill>
                  <a:srgbClr val="DA9C3A"/>
                </a:solidFill>
                <a:latin typeface="Proxima Nova"/>
                <a:ea typeface="Proxima Nova"/>
                <a:cs typeface="Proxima Nova"/>
                <a:sym typeface="Proxima Nova"/>
              </a:defRPr>
            </a:lvl2pPr>
            <a:lvl3pPr lvl="2" indent="0" algn="ctr" rtl="0">
              <a:spcBef>
                <a:spcPts val="0"/>
              </a:spcBef>
              <a:spcAft>
                <a:spcPts val="0"/>
              </a:spcAft>
              <a:buClr>
                <a:srgbClr val="DA9C3A"/>
              </a:buClr>
              <a:buSzPts val="5200"/>
              <a:buFont typeface="Proxima Nova"/>
              <a:buNone/>
              <a:defRPr sz="5200">
                <a:solidFill>
                  <a:srgbClr val="DA9C3A"/>
                </a:solidFill>
                <a:latin typeface="Proxima Nova"/>
                <a:ea typeface="Proxima Nova"/>
                <a:cs typeface="Proxima Nova"/>
                <a:sym typeface="Proxima Nova"/>
              </a:defRPr>
            </a:lvl3pPr>
            <a:lvl4pPr lvl="3" indent="0" algn="ctr" rtl="0">
              <a:spcBef>
                <a:spcPts val="0"/>
              </a:spcBef>
              <a:spcAft>
                <a:spcPts val="0"/>
              </a:spcAft>
              <a:buClr>
                <a:srgbClr val="DA9C3A"/>
              </a:buClr>
              <a:buSzPts val="5200"/>
              <a:buFont typeface="Proxima Nova"/>
              <a:buNone/>
              <a:defRPr sz="5200">
                <a:solidFill>
                  <a:srgbClr val="DA9C3A"/>
                </a:solidFill>
                <a:latin typeface="Proxima Nova"/>
                <a:ea typeface="Proxima Nova"/>
                <a:cs typeface="Proxima Nova"/>
                <a:sym typeface="Proxima Nova"/>
              </a:defRPr>
            </a:lvl4pPr>
            <a:lvl5pPr lvl="4" indent="0" algn="ctr" rtl="0">
              <a:spcBef>
                <a:spcPts val="0"/>
              </a:spcBef>
              <a:spcAft>
                <a:spcPts val="0"/>
              </a:spcAft>
              <a:buClr>
                <a:srgbClr val="DA9C3A"/>
              </a:buClr>
              <a:buSzPts val="5200"/>
              <a:buFont typeface="Proxima Nova"/>
              <a:buNone/>
              <a:defRPr sz="5200">
                <a:solidFill>
                  <a:srgbClr val="DA9C3A"/>
                </a:solidFill>
                <a:latin typeface="Proxima Nova"/>
                <a:ea typeface="Proxima Nova"/>
                <a:cs typeface="Proxima Nova"/>
                <a:sym typeface="Proxima Nova"/>
              </a:defRPr>
            </a:lvl5pPr>
            <a:lvl6pPr lvl="5" indent="0" algn="ctr" rtl="0">
              <a:spcBef>
                <a:spcPts val="0"/>
              </a:spcBef>
              <a:spcAft>
                <a:spcPts val="0"/>
              </a:spcAft>
              <a:buClr>
                <a:srgbClr val="DA9C3A"/>
              </a:buClr>
              <a:buSzPts val="5200"/>
              <a:buFont typeface="Proxima Nova"/>
              <a:buNone/>
              <a:defRPr sz="5200">
                <a:solidFill>
                  <a:srgbClr val="DA9C3A"/>
                </a:solidFill>
                <a:latin typeface="Proxima Nova"/>
                <a:ea typeface="Proxima Nova"/>
                <a:cs typeface="Proxima Nova"/>
                <a:sym typeface="Proxima Nova"/>
              </a:defRPr>
            </a:lvl6pPr>
            <a:lvl7pPr lvl="6" indent="0" algn="ctr" rtl="0">
              <a:spcBef>
                <a:spcPts val="0"/>
              </a:spcBef>
              <a:spcAft>
                <a:spcPts val="0"/>
              </a:spcAft>
              <a:buClr>
                <a:srgbClr val="DA9C3A"/>
              </a:buClr>
              <a:buSzPts val="5200"/>
              <a:buFont typeface="Proxima Nova"/>
              <a:buNone/>
              <a:defRPr sz="5200">
                <a:solidFill>
                  <a:srgbClr val="DA9C3A"/>
                </a:solidFill>
                <a:latin typeface="Proxima Nova"/>
                <a:ea typeface="Proxima Nova"/>
                <a:cs typeface="Proxima Nova"/>
                <a:sym typeface="Proxima Nova"/>
              </a:defRPr>
            </a:lvl7pPr>
            <a:lvl8pPr lvl="7" indent="0" algn="ctr" rtl="0">
              <a:spcBef>
                <a:spcPts val="0"/>
              </a:spcBef>
              <a:spcAft>
                <a:spcPts val="0"/>
              </a:spcAft>
              <a:buClr>
                <a:srgbClr val="DA9C3A"/>
              </a:buClr>
              <a:buSzPts val="5200"/>
              <a:buFont typeface="Proxima Nova"/>
              <a:buNone/>
              <a:defRPr sz="5200">
                <a:solidFill>
                  <a:srgbClr val="DA9C3A"/>
                </a:solidFill>
                <a:latin typeface="Proxima Nova"/>
                <a:ea typeface="Proxima Nova"/>
                <a:cs typeface="Proxima Nova"/>
                <a:sym typeface="Proxima Nova"/>
              </a:defRPr>
            </a:lvl8pPr>
            <a:lvl9pPr lvl="8" indent="0" algn="ctr" rtl="0">
              <a:spcBef>
                <a:spcPts val="0"/>
              </a:spcBef>
              <a:spcAft>
                <a:spcPts val="0"/>
              </a:spcAft>
              <a:buClr>
                <a:srgbClr val="DA9C3A"/>
              </a:buClr>
              <a:buSzPts val="5200"/>
              <a:buFont typeface="Proxima Nova"/>
              <a:buNone/>
              <a:defRPr sz="5200">
                <a:solidFill>
                  <a:srgbClr val="DA9C3A"/>
                </a:solidFill>
                <a:latin typeface="Proxima Nova"/>
                <a:ea typeface="Proxima Nova"/>
                <a:cs typeface="Proxima Nova"/>
                <a:sym typeface="Proxima Nova"/>
              </a:defRPr>
            </a:lvl9pPr>
          </a:lstStyle>
          <a:p>
            <a:endParaRPr/>
          </a:p>
        </p:txBody>
      </p:sp>
      <p:pic>
        <p:nvPicPr>
          <p:cNvPr id="384" name="Google Shape;384;p52"/>
          <p:cNvPicPr preferRelativeResize="0"/>
          <p:nvPr/>
        </p:nvPicPr>
        <p:blipFill rotWithShape="1">
          <a:blip r:embed="rId3">
            <a:alphaModFix/>
          </a:blip>
          <a:srcRect/>
          <a:stretch/>
        </p:blipFill>
        <p:spPr>
          <a:xfrm>
            <a:off x="29949" y="4540225"/>
            <a:ext cx="2606324" cy="527074"/>
          </a:xfrm>
          <a:prstGeom prst="rect">
            <a:avLst/>
          </a:prstGeom>
          <a:noFill/>
          <a:ln>
            <a:noFill/>
          </a:ln>
        </p:spPr>
      </p:pic>
      <p:sp>
        <p:nvSpPr>
          <p:cNvPr id="385" name="Google Shape;385;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86" name="Google Shape;386;p52"/>
          <p:cNvSpPr txBox="1"/>
          <p:nvPr/>
        </p:nvSpPr>
        <p:spPr>
          <a:xfrm>
            <a:off x="2636275" y="4867150"/>
            <a:ext cx="54372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accent1"/>
                </a:solidFill>
                <a:latin typeface="Proxima Nova"/>
                <a:ea typeface="Proxima Nova"/>
                <a:cs typeface="Proxima Nova"/>
                <a:sym typeface="Proxima Nova"/>
              </a:rPr>
              <a:t>CSM Practice Proprietary and Confidential   Copyright 2020   Do Not Disclose   Subject to Non-Disclosure Agreement</a:t>
            </a:r>
            <a:endParaRPr sz="800">
              <a:solidFill>
                <a:schemeClr val="accent1"/>
              </a:solidFill>
              <a:latin typeface="Proxima Nova"/>
              <a:ea typeface="Proxima Nova"/>
              <a:cs typeface="Proxima Nova"/>
              <a:sym typeface="Proxima Nova"/>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1 2 1 3">
  <p:cSld name="TITLE_AND_BODY_1_2_1_3">
    <p:spTree>
      <p:nvGrpSpPr>
        <p:cNvPr id="1" name="Shape 387"/>
        <p:cNvGrpSpPr/>
        <p:nvPr/>
      </p:nvGrpSpPr>
      <p:grpSpPr>
        <a:xfrm>
          <a:off x="0" y="0"/>
          <a:ext cx="0" cy="0"/>
          <a:chOff x="0" y="0"/>
          <a:chExt cx="0" cy="0"/>
        </a:xfrm>
      </p:grpSpPr>
      <p:sp>
        <p:nvSpPr>
          <p:cNvPr id="388" name="Google Shape;388;p53"/>
          <p:cNvSpPr/>
          <p:nvPr/>
        </p:nvSpPr>
        <p:spPr>
          <a:xfrm>
            <a:off x="0" y="0"/>
            <a:ext cx="9144000" cy="4757400"/>
          </a:xfrm>
          <a:prstGeom prst="rect">
            <a:avLst/>
          </a:prstGeom>
          <a:solidFill>
            <a:srgbClr val="DA9C3A">
              <a:alpha val="765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9" name="Google Shape;389;p53"/>
          <p:cNvSpPr/>
          <p:nvPr/>
        </p:nvSpPr>
        <p:spPr>
          <a:xfrm>
            <a:off x="0" y="2305"/>
            <a:ext cx="8840100" cy="4754700"/>
          </a:xfrm>
          <a:custGeom>
            <a:avLst/>
            <a:gdLst/>
            <a:ahLst/>
            <a:cxnLst/>
            <a:rect l="l" t="t" r="r" b="b"/>
            <a:pathLst>
              <a:path w="120000" h="120000" extrusionOk="0">
                <a:moveTo>
                  <a:pt x="0" y="0"/>
                </a:moveTo>
                <a:lnTo>
                  <a:pt x="87663" y="0"/>
                </a:lnTo>
                <a:lnTo>
                  <a:pt x="120000" y="120000"/>
                </a:lnTo>
                <a:lnTo>
                  <a:pt x="0" y="120000"/>
                </a:lnTo>
                <a:close/>
              </a:path>
            </a:pathLst>
          </a:custGeom>
          <a:solidFill>
            <a:srgbClr val="DA9C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0" name="Google Shape;390;p53"/>
          <p:cNvSpPr/>
          <p:nvPr/>
        </p:nvSpPr>
        <p:spPr>
          <a:xfrm>
            <a:off x="0" y="2305"/>
            <a:ext cx="2685900" cy="4754700"/>
          </a:xfrm>
          <a:custGeom>
            <a:avLst/>
            <a:gdLst/>
            <a:ahLst/>
            <a:cxnLst/>
            <a:rect l="l" t="t" r="r" b="b"/>
            <a:pathLst>
              <a:path w="120000" h="120000" extrusionOk="0">
                <a:moveTo>
                  <a:pt x="0" y="0"/>
                </a:moveTo>
                <a:lnTo>
                  <a:pt x="13578" y="0"/>
                </a:lnTo>
                <a:lnTo>
                  <a:pt x="120000" y="120000"/>
                </a:lnTo>
                <a:lnTo>
                  <a:pt x="0" y="120000"/>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1" name="Google Shape;391;p53"/>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3"/>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393" name="Google Shape;393;p53"/>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394" name="Google Shape;394;p53"/>
          <p:cNvSpPr txBox="1">
            <a:spLocks noGrp="1"/>
          </p:cNvSpPr>
          <p:nvPr>
            <p:ph type="title"/>
          </p:nvPr>
        </p:nvSpPr>
        <p:spPr>
          <a:xfrm>
            <a:off x="311700" y="236125"/>
            <a:ext cx="7252200" cy="643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1 2 1 3 1">
  <p:cSld name="TITLE_AND_BODY_1_2_1_3_1">
    <p:spTree>
      <p:nvGrpSpPr>
        <p:cNvPr id="1" name="Shape 395"/>
        <p:cNvGrpSpPr/>
        <p:nvPr/>
      </p:nvGrpSpPr>
      <p:grpSpPr>
        <a:xfrm>
          <a:off x="0" y="0"/>
          <a:ext cx="0" cy="0"/>
          <a:chOff x="0" y="0"/>
          <a:chExt cx="0" cy="0"/>
        </a:xfrm>
      </p:grpSpPr>
      <p:sp>
        <p:nvSpPr>
          <p:cNvPr id="396" name="Google Shape;396;p54"/>
          <p:cNvSpPr/>
          <p:nvPr/>
        </p:nvSpPr>
        <p:spPr>
          <a:xfrm>
            <a:off x="0" y="0"/>
            <a:ext cx="9144000" cy="4757400"/>
          </a:xfrm>
          <a:prstGeom prst="rect">
            <a:avLst/>
          </a:prstGeom>
          <a:solidFill>
            <a:srgbClr val="DA9C3A">
              <a:alpha val="765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7" name="Google Shape;397;p54"/>
          <p:cNvSpPr/>
          <p:nvPr/>
        </p:nvSpPr>
        <p:spPr>
          <a:xfrm>
            <a:off x="0" y="2305"/>
            <a:ext cx="8840100" cy="4754700"/>
          </a:xfrm>
          <a:custGeom>
            <a:avLst/>
            <a:gdLst/>
            <a:ahLst/>
            <a:cxnLst/>
            <a:rect l="l" t="t" r="r" b="b"/>
            <a:pathLst>
              <a:path w="120000" h="120000" extrusionOk="0">
                <a:moveTo>
                  <a:pt x="0" y="0"/>
                </a:moveTo>
                <a:lnTo>
                  <a:pt x="87663" y="0"/>
                </a:lnTo>
                <a:lnTo>
                  <a:pt x="120000" y="120000"/>
                </a:lnTo>
                <a:lnTo>
                  <a:pt x="0" y="120000"/>
                </a:lnTo>
                <a:close/>
              </a:path>
            </a:pathLst>
          </a:custGeom>
          <a:solidFill>
            <a:srgbClr val="DA9C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8" name="Google Shape;398;p54"/>
          <p:cNvSpPr/>
          <p:nvPr/>
        </p:nvSpPr>
        <p:spPr>
          <a:xfrm>
            <a:off x="0" y="2305"/>
            <a:ext cx="2685900" cy="4754700"/>
          </a:xfrm>
          <a:custGeom>
            <a:avLst/>
            <a:gdLst/>
            <a:ahLst/>
            <a:cxnLst/>
            <a:rect l="l" t="t" r="r" b="b"/>
            <a:pathLst>
              <a:path w="120000" h="120000" extrusionOk="0">
                <a:moveTo>
                  <a:pt x="0" y="0"/>
                </a:moveTo>
                <a:lnTo>
                  <a:pt x="13578" y="0"/>
                </a:lnTo>
                <a:lnTo>
                  <a:pt x="120000" y="120000"/>
                </a:lnTo>
                <a:lnTo>
                  <a:pt x="0" y="120000"/>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9" name="Google Shape;399;p54"/>
          <p:cNvSpPr/>
          <p:nvPr/>
        </p:nvSpPr>
        <p:spPr>
          <a:xfrm>
            <a:off x="-9080" y="4757499"/>
            <a:ext cx="9153000" cy="395100"/>
          </a:xfrm>
          <a:prstGeom prst="rect">
            <a:avLst/>
          </a:prstGeom>
          <a:solidFill>
            <a:srgbClr val="434343"/>
          </a:solidFill>
          <a:ln w="9525" cap="flat" cmpd="sng">
            <a:solidFill>
              <a:srgbClr val="5653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4"/>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lvl1pPr lvl="0" rtl="0">
              <a:buNone/>
              <a:defRPr sz="1200">
                <a:solidFill>
                  <a:srgbClr val="DA9C3A"/>
                </a:solidFill>
                <a:latin typeface="Proxima Nova"/>
                <a:ea typeface="Proxima Nova"/>
                <a:cs typeface="Proxima Nova"/>
                <a:sym typeface="Proxima Nova"/>
              </a:defRPr>
            </a:lvl1pPr>
            <a:lvl2pPr lvl="1" rtl="0">
              <a:buNone/>
              <a:defRPr sz="1200">
                <a:solidFill>
                  <a:srgbClr val="DA9C3A"/>
                </a:solidFill>
                <a:latin typeface="Proxima Nova"/>
                <a:ea typeface="Proxima Nova"/>
                <a:cs typeface="Proxima Nova"/>
                <a:sym typeface="Proxima Nova"/>
              </a:defRPr>
            </a:lvl2pPr>
            <a:lvl3pPr lvl="2" rtl="0">
              <a:buNone/>
              <a:defRPr sz="1200">
                <a:solidFill>
                  <a:srgbClr val="DA9C3A"/>
                </a:solidFill>
                <a:latin typeface="Proxima Nova"/>
                <a:ea typeface="Proxima Nova"/>
                <a:cs typeface="Proxima Nova"/>
                <a:sym typeface="Proxima Nova"/>
              </a:defRPr>
            </a:lvl3pPr>
            <a:lvl4pPr lvl="3" rtl="0">
              <a:buNone/>
              <a:defRPr sz="1200">
                <a:solidFill>
                  <a:srgbClr val="DA9C3A"/>
                </a:solidFill>
                <a:latin typeface="Proxima Nova"/>
                <a:ea typeface="Proxima Nova"/>
                <a:cs typeface="Proxima Nova"/>
                <a:sym typeface="Proxima Nova"/>
              </a:defRPr>
            </a:lvl4pPr>
            <a:lvl5pPr lvl="4" rtl="0">
              <a:buNone/>
              <a:defRPr sz="1200">
                <a:solidFill>
                  <a:srgbClr val="DA9C3A"/>
                </a:solidFill>
                <a:latin typeface="Proxima Nova"/>
                <a:ea typeface="Proxima Nova"/>
                <a:cs typeface="Proxima Nova"/>
                <a:sym typeface="Proxima Nova"/>
              </a:defRPr>
            </a:lvl5pPr>
            <a:lvl6pPr lvl="5" rtl="0">
              <a:buNone/>
              <a:defRPr sz="1200">
                <a:solidFill>
                  <a:srgbClr val="DA9C3A"/>
                </a:solidFill>
                <a:latin typeface="Proxima Nova"/>
                <a:ea typeface="Proxima Nova"/>
                <a:cs typeface="Proxima Nova"/>
                <a:sym typeface="Proxima Nova"/>
              </a:defRPr>
            </a:lvl6pPr>
            <a:lvl7pPr lvl="6" rtl="0">
              <a:buNone/>
              <a:defRPr sz="1200">
                <a:solidFill>
                  <a:srgbClr val="DA9C3A"/>
                </a:solidFill>
                <a:latin typeface="Proxima Nova"/>
                <a:ea typeface="Proxima Nova"/>
                <a:cs typeface="Proxima Nova"/>
                <a:sym typeface="Proxima Nova"/>
              </a:defRPr>
            </a:lvl7pPr>
            <a:lvl8pPr lvl="7" rtl="0">
              <a:buNone/>
              <a:defRPr sz="1200">
                <a:solidFill>
                  <a:srgbClr val="DA9C3A"/>
                </a:solidFill>
                <a:latin typeface="Proxima Nova"/>
                <a:ea typeface="Proxima Nova"/>
                <a:cs typeface="Proxima Nova"/>
                <a:sym typeface="Proxima Nova"/>
              </a:defRPr>
            </a:lvl8pPr>
            <a:lvl9pPr lvl="8" rtl="0">
              <a:buNone/>
              <a:defRPr sz="1200">
                <a:solidFill>
                  <a:srgbClr val="DA9C3A"/>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401" name="Google Shape;401;p54"/>
          <p:cNvPicPr preferRelativeResize="0"/>
          <p:nvPr/>
        </p:nvPicPr>
        <p:blipFill>
          <a:blip r:embed="rId2">
            <a:alphaModFix/>
          </a:blip>
          <a:stretch>
            <a:fillRect/>
          </a:stretch>
        </p:blipFill>
        <p:spPr>
          <a:xfrm>
            <a:off x="29952" y="4822891"/>
            <a:ext cx="1531875" cy="309800"/>
          </a:xfrm>
          <a:prstGeom prst="rect">
            <a:avLst/>
          </a:prstGeom>
          <a:noFill/>
          <a:ln>
            <a:noFill/>
          </a:ln>
        </p:spPr>
      </p:pic>
      <p:sp>
        <p:nvSpPr>
          <p:cNvPr id="402" name="Google Shape;402;p54"/>
          <p:cNvSpPr txBox="1">
            <a:spLocks noGrp="1"/>
          </p:cNvSpPr>
          <p:nvPr>
            <p:ph type="title"/>
          </p:nvPr>
        </p:nvSpPr>
        <p:spPr>
          <a:xfrm>
            <a:off x="710700" y="3198750"/>
            <a:ext cx="7252200" cy="6438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FFFFFF"/>
              </a:buClr>
              <a:buSzPts val="2800"/>
              <a:buNone/>
              <a:defRPr>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cxnSp>
        <p:nvCxnSpPr>
          <p:cNvPr id="403" name="Google Shape;403;p54"/>
          <p:cNvCxnSpPr/>
          <p:nvPr/>
        </p:nvCxnSpPr>
        <p:spPr>
          <a:xfrm>
            <a:off x="-12" y="3072839"/>
            <a:ext cx="7800900" cy="0"/>
          </a:xfrm>
          <a:prstGeom prst="straightConnector1">
            <a:avLst/>
          </a:prstGeom>
          <a:noFill/>
          <a:ln w="38100" cap="flat" cmpd="sng">
            <a:solidFill>
              <a:srgbClr val="FFFFFF"/>
            </a:solidFill>
            <a:prstDash val="solid"/>
            <a:miter lim="800000"/>
            <a:headEnd type="none" w="sm" len="sm"/>
            <a:tailEnd type="none" w="sm" len="sm"/>
          </a:ln>
        </p:spPr>
      </p:cxnSp>
      <p:sp>
        <p:nvSpPr>
          <p:cNvPr id="404" name="Google Shape;404;p54"/>
          <p:cNvSpPr/>
          <p:nvPr/>
        </p:nvSpPr>
        <p:spPr>
          <a:xfrm>
            <a:off x="7800900" y="2991850"/>
            <a:ext cx="162000" cy="162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CB5CE7-457E-44DF-B181-31B7066BDBA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11842769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a:t>
            </a:fld>
            <a:endParaRPr lang="en"/>
          </a:p>
        </p:txBody>
      </p:sp>
    </p:spTree>
    <p:extLst>
      <p:ext uri="{BB962C8B-B14F-4D97-AF65-F5344CB8AC3E}">
        <p14:creationId xmlns:p14="http://schemas.microsoft.com/office/powerpoint/2010/main" xmlns="" val="3435463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CB5CE7-457E-44DF-B181-31B7066BDBA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121852867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CB5CE7-457E-44DF-B181-31B7066BDBAD}"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856806234"/>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CB5CE7-457E-44DF-B181-31B7066BDBAD}" type="datetimeFigureOut">
              <a:rPr lang="en-US" smtClean="0"/>
              <a:pPr/>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42273376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CB5CE7-457E-44DF-B181-31B7066BDBAD}" type="datetimeFigureOut">
              <a:rPr lang="en-US" smtClean="0"/>
              <a:pPr/>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415595973"/>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5CE7-457E-44DF-B181-31B7066BDBAD}" type="datetimeFigureOut">
              <a:rPr lang="en-US" smtClean="0"/>
              <a:pPr/>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157841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1 2">
  <p:cSld name="TITLE_1_1_2">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44125" y="-23250"/>
            <a:ext cx="6933409" cy="5200050"/>
          </a:xfrm>
          <a:prstGeom prst="rect">
            <a:avLst/>
          </a:prstGeom>
          <a:noFill/>
          <a:ln>
            <a:noFill/>
          </a:ln>
        </p:spPr>
      </p:pic>
      <p:sp>
        <p:nvSpPr>
          <p:cNvPr id="35" name="Google Shape;35;p7"/>
          <p:cNvSpPr/>
          <p:nvPr/>
        </p:nvSpPr>
        <p:spPr>
          <a:xfrm>
            <a:off x="6198150" y="-19975"/>
            <a:ext cx="2965800" cy="5199900"/>
          </a:xfrm>
          <a:prstGeom prst="rect">
            <a:avLst/>
          </a:prstGeom>
          <a:solidFill>
            <a:srgbClr val="C8DA3A"/>
          </a:solidFill>
          <a:ln w="9525" cap="flat" cmpd="sng">
            <a:solidFill>
              <a:srgbClr val="C8DA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ctrTitle"/>
          </p:nvPr>
        </p:nvSpPr>
        <p:spPr>
          <a:xfrm>
            <a:off x="6334375" y="1301575"/>
            <a:ext cx="2653800" cy="85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7" name="Google Shape;37;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solidFill>
                  <a:srgbClr val="FFFFFF"/>
                </a:solidFill>
                <a:latin typeface="Proxima Nova"/>
                <a:ea typeface="Proxima Nova"/>
                <a:cs typeface="Proxima Nova"/>
                <a:sym typeface="Proxima Nova"/>
              </a:defRPr>
            </a:lvl1pPr>
            <a:lvl2pPr lvl="1" rtl="0">
              <a:buNone/>
              <a:defRPr sz="1300">
                <a:solidFill>
                  <a:srgbClr val="FFFFFF"/>
                </a:solidFill>
                <a:latin typeface="Proxima Nova"/>
                <a:ea typeface="Proxima Nova"/>
                <a:cs typeface="Proxima Nova"/>
                <a:sym typeface="Proxima Nova"/>
              </a:defRPr>
            </a:lvl2pPr>
            <a:lvl3pPr lvl="2" rtl="0">
              <a:buNone/>
              <a:defRPr sz="1300">
                <a:solidFill>
                  <a:srgbClr val="FFFFFF"/>
                </a:solidFill>
                <a:latin typeface="Proxima Nova"/>
                <a:ea typeface="Proxima Nova"/>
                <a:cs typeface="Proxima Nova"/>
                <a:sym typeface="Proxima Nova"/>
              </a:defRPr>
            </a:lvl3pPr>
            <a:lvl4pPr lvl="3" rtl="0">
              <a:buNone/>
              <a:defRPr sz="1300">
                <a:solidFill>
                  <a:srgbClr val="FFFFFF"/>
                </a:solidFill>
                <a:latin typeface="Proxima Nova"/>
                <a:ea typeface="Proxima Nova"/>
                <a:cs typeface="Proxima Nova"/>
                <a:sym typeface="Proxima Nova"/>
              </a:defRPr>
            </a:lvl4pPr>
            <a:lvl5pPr lvl="4" rtl="0">
              <a:buNone/>
              <a:defRPr sz="1300">
                <a:solidFill>
                  <a:srgbClr val="FFFFFF"/>
                </a:solidFill>
                <a:latin typeface="Proxima Nova"/>
                <a:ea typeface="Proxima Nova"/>
                <a:cs typeface="Proxima Nova"/>
                <a:sym typeface="Proxima Nova"/>
              </a:defRPr>
            </a:lvl5pPr>
            <a:lvl6pPr lvl="5" rtl="0">
              <a:buNone/>
              <a:defRPr sz="1300">
                <a:solidFill>
                  <a:srgbClr val="FFFFFF"/>
                </a:solidFill>
                <a:latin typeface="Proxima Nova"/>
                <a:ea typeface="Proxima Nova"/>
                <a:cs typeface="Proxima Nova"/>
                <a:sym typeface="Proxima Nova"/>
              </a:defRPr>
            </a:lvl6pPr>
            <a:lvl7pPr lvl="6" rtl="0">
              <a:buNone/>
              <a:defRPr sz="1300">
                <a:solidFill>
                  <a:srgbClr val="FFFFFF"/>
                </a:solidFill>
                <a:latin typeface="Proxima Nova"/>
                <a:ea typeface="Proxima Nova"/>
                <a:cs typeface="Proxima Nova"/>
                <a:sym typeface="Proxima Nova"/>
              </a:defRPr>
            </a:lvl7pPr>
            <a:lvl8pPr lvl="7" rtl="0">
              <a:buNone/>
              <a:defRPr sz="1300">
                <a:solidFill>
                  <a:srgbClr val="FFFFFF"/>
                </a:solidFill>
                <a:latin typeface="Proxima Nova"/>
                <a:ea typeface="Proxima Nova"/>
                <a:cs typeface="Proxima Nova"/>
                <a:sym typeface="Proxima Nova"/>
              </a:defRPr>
            </a:lvl8pPr>
            <a:lvl9pPr lvl="8" rtl="0">
              <a:buNone/>
              <a:defRPr sz="1300">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38" name="Google Shape;38;p7"/>
          <p:cNvPicPr preferRelativeResize="0"/>
          <p:nvPr/>
        </p:nvPicPr>
        <p:blipFill>
          <a:blip r:embed="rId3">
            <a:alphaModFix/>
          </a:blip>
          <a:stretch>
            <a:fillRect/>
          </a:stretch>
        </p:blipFill>
        <p:spPr>
          <a:xfrm>
            <a:off x="-1" y="4383875"/>
            <a:ext cx="2606325" cy="527075"/>
          </a:xfrm>
          <a:prstGeom prst="rect">
            <a:avLst/>
          </a:prstGeom>
          <a:noFill/>
          <a:ln>
            <a:noFill/>
          </a:ln>
        </p:spPr>
      </p:pic>
      <p:sp>
        <p:nvSpPr>
          <p:cNvPr id="39" name="Google Shape;39;p7"/>
          <p:cNvSpPr txBox="1"/>
          <p:nvPr/>
        </p:nvSpPr>
        <p:spPr>
          <a:xfrm>
            <a:off x="0" y="4910950"/>
            <a:ext cx="6133800" cy="15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9CB5CE7-457E-44DF-B181-31B7066BDBAD}"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863147850"/>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a:t>
            </a:fld>
            <a:endParaRPr lang="en"/>
          </a:p>
        </p:txBody>
      </p:sp>
    </p:spTree>
    <p:extLst>
      <p:ext uri="{BB962C8B-B14F-4D97-AF65-F5344CB8AC3E}">
        <p14:creationId xmlns:p14="http://schemas.microsoft.com/office/powerpoint/2010/main" xmlns="" val="1196649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B5CE7-457E-44DF-B181-31B7066BDBA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106519647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B5CE7-457E-44DF-B181-31B7066BDBA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2280010602"/>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0"/>
        <p:cNvGrpSpPr/>
        <p:nvPr/>
      </p:nvGrpSpPr>
      <p:grpSpPr>
        <a:xfrm>
          <a:off x="0" y="0"/>
          <a:ext cx="0" cy="0"/>
          <a:chOff x="0" y="0"/>
          <a:chExt cx="0" cy="0"/>
        </a:xfrm>
      </p:grpSpPr>
      <p:sp>
        <p:nvSpPr>
          <p:cNvPr id="302" name="Google Shape;302;p4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DA9C3A"/>
              </a:buClr>
              <a:buSzPts val="4200"/>
              <a:buNone/>
              <a:defRPr sz="4200">
                <a:solidFill>
                  <a:srgbClr val="DA9C3A"/>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03" name="Google Shape;303;p4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4" name="Google Shape;304;p40"/>
          <p:cNvSpPr txBox="1">
            <a:spLocks noGrp="1"/>
          </p:cNvSpPr>
          <p:nvPr>
            <p:ph type="body" idx="2"/>
          </p:nvPr>
        </p:nvSpPr>
        <p:spPr>
          <a:xfrm>
            <a:off x="4939500" y="0"/>
            <a:ext cx="3837000" cy="51435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rgbClr val="FFFFFF"/>
              </a:buClr>
              <a:buSzPts val="1800"/>
              <a:buChar char="●"/>
              <a:defRPr>
                <a:solidFill>
                  <a:srgbClr val="FFFFFF"/>
                </a:solidFill>
              </a:defRPr>
            </a:lvl1pPr>
            <a:lvl2pPr marL="914400" lvl="1" indent="-317500" rtl="0">
              <a:lnSpc>
                <a:spcPct val="100000"/>
              </a:lnSpc>
              <a:spcBef>
                <a:spcPts val="1000"/>
              </a:spcBef>
              <a:spcAft>
                <a:spcPts val="0"/>
              </a:spcAft>
              <a:buClr>
                <a:srgbClr val="FFFFFF"/>
              </a:buClr>
              <a:buSzPts val="1400"/>
              <a:buChar char="○"/>
              <a:defRPr>
                <a:solidFill>
                  <a:srgbClr val="FFFFFF"/>
                </a:solidFill>
              </a:defRPr>
            </a:lvl2pPr>
            <a:lvl3pPr marL="1371600" lvl="2" indent="-317500" rtl="0">
              <a:lnSpc>
                <a:spcPct val="100000"/>
              </a:lnSpc>
              <a:spcBef>
                <a:spcPts val="1000"/>
              </a:spcBef>
              <a:spcAft>
                <a:spcPts val="0"/>
              </a:spcAft>
              <a:buClr>
                <a:srgbClr val="FFFFFF"/>
              </a:buClr>
              <a:buSzPts val="1400"/>
              <a:buChar char="■"/>
              <a:defRPr>
                <a:solidFill>
                  <a:srgbClr val="FFFFFF"/>
                </a:solidFill>
              </a:defRPr>
            </a:lvl3pPr>
            <a:lvl4pPr marL="1828800" lvl="3" indent="-317500" rtl="0">
              <a:lnSpc>
                <a:spcPct val="100000"/>
              </a:lnSpc>
              <a:spcBef>
                <a:spcPts val="1000"/>
              </a:spcBef>
              <a:spcAft>
                <a:spcPts val="0"/>
              </a:spcAft>
              <a:buClr>
                <a:srgbClr val="FFFFFF"/>
              </a:buClr>
              <a:buSzPts val="1400"/>
              <a:buChar char="●"/>
              <a:defRPr>
                <a:solidFill>
                  <a:srgbClr val="FFFFFF"/>
                </a:solidFill>
              </a:defRPr>
            </a:lvl4pPr>
            <a:lvl5pPr marL="2286000" lvl="4" indent="-317500" rtl="0">
              <a:lnSpc>
                <a:spcPct val="100000"/>
              </a:lnSpc>
              <a:spcBef>
                <a:spcPts val="1000"/>
              </a:spcBef>
              <a:spcAft>
                <a:spcPts val="0"/>
              </a:spcAft>
              <a:buClr>
                <a:srgbClr val="FFFFFF"/>
              </a:buClr>
              <a:buSzPts val="1400"/>
              <a:buChar char="○"/>
              <a:defRPr>
                <a:solidFill>
                  <a:srgbClr val="FFFFFF"/>
                </a:solidFill>
              </a:defRPr>
            </a:lvl5pPr>
            <a:lvl6pPr marL="2743200" lvl="5" indent="-317500" rtl="0">
              <a:lnSpc>
                <a:spcPct val="100000"/>
              </a:lnSpc>
              <a:spcBef>
                <a:spcPts val="1000"/>
              </a:spcBef>
              <a:spcAft>
                <a:spcPts val="0"/>
              </a:spcAft>
              <a:buClr>
                <a:srgbClr val="FFFFFF"/>
              </a:buClr>
              <a:buSzPts val="1400"/>
              <a:buChar char="■"/>
              <a:defRPr>
                <a:solidFill>
                  <a:srgbClr val="FFFFFF"/>
                </a:solidFill>
              </a:defRPr>
            </a:lvl6pPr>
            <a:lvl7pPr marL="3200400" lvl="6" indent="-317500" rtl="0">
              <a:lnSpc>
                <a:spcPct val="100000"/>
              </a:lnSpc>
              <a:spcBef>
                <a:spcPts val="1000"/>
              </a:spcBef>
              <a:spcAft>
                <a:spcPts val="0"/>
              </a:spcAft>
              <a:buClr>
                <a:srgbClr val="FFFFFF"/>
              </a:buClr>
              <a:buSzPts val="1400"/>
              <a:buChar char="●"/>
              <a:defRPr>
                <a:solidFill>
                  <a:srgbClr val="FFFFFF"/>
                </a:solidFill>
              </a:defRPr>
            </a:lvl7pPr>
            <a:lvl8pPr marL="3657600" lvl="7" indent="-317500" rtl="0">
              <a:lnSpc>
                <a:spcPct val="100000"/>
              </a:lnSpc>
              <a:spcBef>
                <a:spcPts val="1000"/>
              </a:spcBef>
              <a:spcAft>
                <a:spcPts val="0"/>
              </a:spcAft>
              <a:buClr>
                <a:srgbClr val="FFFFFF"/>
              </a:buClr>
              <a:buSzPts val="1400"/>
              <a:buChar char="○"/>
              <a:defRPr>
                <a:solidFill>
                  <a:srgbClr val="FFFFFF"/>
                </a:solidFill>
              </a:defRPr>
            </a:lvl8pPr>
            <a:lvl9pPr marL="4114800" lvl="8" indent="-317500" rtl="0">
              <a:lnSpc>
                <a:spcPct val="100000"/>
              </a:lnSpc>
              <a:spcBef>
                <a:spcPts val="1000"/>
              </a:spcBef>
              <a:spcAft>
                <a:spcPts val="1000"/>
              </a:spcAft>
              <a:buClr>
                <a:srgbClr val="FFFFFF"/>
              </a:buClr>
              <a:buSzPts val="1400"/>
              <a:buChar char="■"/>
              <a:defRPr>
                <a:solidFill>
                  <a:srgbClr val="FFFFFF"/>
                </a:solidFill>
              </a:defRPr>
            </a:lvl9pPr>
          </a:lstStyle>
          <a:p>
            <a:endParaRPr/>
          </a:p>
        </p:txBody>
      </p:sp>
      <p:sp>
        <p:nvSpPr>
          <p:cNvPr id="305" name="Google Shape;305;p40"/>
          <p:cNvSpPr txBox="1">
            <a:spLocks noGrp="1"/>
          </p:cNvSpPr>
          <p:nvPr>
            <p:ph type="sldNum" idx="12"/>
          </p:nvPr>
        </p:nvSpPr>
        <p:spPr>
          <a:xfrm>
            <a:off x="8556775" y="4915300"/>
            <a:ext cx="548700" cy="2283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Proxima Nova"/>
                <a:ea typeface="Proxima Nova"/>
                <a:cs typeface="Proxima Nova"/>
                <a:sym typeface="Proxima Nova"/>
              </a:defRPr>
            </a:lvl1pPr>
            <a:lvl2pPr lvl="1" rtl="0">
              <a:buNone/>
              <a:defRPr sz="1200">
                <a:solidFill>
                  <a:srgbClr val="FFFFFF"/>
                </a:solidFill>
                <a:latin typeface="Proxima Nova"/>
                <a:ea typeface="Proxima Nova"/>
                <a:cs typeface="Proxima Nova"/>
                <a:sym typeface="Proxima Nova"/>
              </a:defRPr>
            </a:lvl2pPr>
            <a:lvl3pPr lvl="2" rtl="0">
              <a:buNone/>
              <a:defRPr sz="1200">
                <a:solidFill>
                  <a:srgbClr val="FFFFFF"/>
                </a:solidFill>
                <a:latin typeface="Proxima Nova"/>
                <a:ea typeface="Proxima Nova"/>
                <a:cs typeface="Proxima Nova"/>
                <a:sym typeface="Proxima Nova"/>
              </a:defRPr>
            </a:lvl3pPr>
            <a:lvl4pPr lvl="3" rtl="0">
              <a:buNone/>
              <a:defRPr sz="1200">
                <a:solidFill>
                  <a:srgbClr val="FFFFFF"/>
                </a:solidFill>
                <a:latin typeface="Proxima Nova"/>
                <a:ea typeface="Proxima Nova"/>
                <a:cs typeface="Proxima Nova"/>
                <a:sym typeface="Proxima Nova"/>
              </a:defRPr>
            </a:lvl4pPr>
            <a:lvl5pPr lvl="4" rtl="0">
              <a:buNone/>
              <a:defRPr sz="1200">
                <a:solidFill>
                  <a:srgbClr val="FFFFFF"/>
                </a:solidFill>
                <a:latin typeface="Proxima Nova"/>
                <a:ea typeface="Proxima Nova"/>
                <a:cs typeface="Proxima Nova"/>
                <a:sym typeface="Proxima Nova"/>
              </a:defRPr>
            </a:lvl5pPr>
            <a:lvl6pPr lvl="5" rtl="0">
              <a:buNone/>
              <a:defRPr sz="1200">
                <a:solidFill>
                  <a:srgbClr val="FFFFFF"/>
                </a:solidFill>
                <a:latin typeface="Proxima Nova"/>
                <a:ea typeface="Proxima Nova"/>
                <a:cs typeface="Proxima Nova"/>
                <a:sym typeface="Proxima Nova"/>
              </a:defRPr>
            </a:lvl6pPr>
            <a:lvl7pPr lvl="6" rtl="0">
              <a:buNone/>
              <a:defRPr sz="1200">
                <a:solidFill>
                  <a:srgbClr val="FFFFFF"/>
                </a:solidFill>
                <a:latin typeface="Proxima Nova"/>
                <a:ea typeface="Proxima Nova"/>
                <a:cs typeface="Proxima Nova"/>
                <a:sym typeface="Proxima Nova"/>
              </a:defRPr>
            </a:lvl7pPr>
            <a:lvl8pPr lvl="7" rtl="0">
              <a:buNone/>
              <a:defRPr sz="1200">
                <a:solidFill>
                  <a:srgbClr val="FFFFFF"/>
                </a:solidFill>
                <a:latin typeface="Proxima Nova"/>
                <a:ea typeface="Proxima Nova"/>
                <a:cs typeface="Proxima Nova"/>
                <a:sym typeface="Proxima Nova"/>
              </a:defRPr>
            </a:lvl8pPr>
            <a:lvl9pPr lvl="8" rtl="0">
              <a:buNone/>
              <a:defRPr sz="1200">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32123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l="14512" r="35871"/>
          <a:stretch/>
        </p:blipFill>
        <p:spPr>
          <a:xfrm>
            <a:off x="0" y="0"/>
            <a:ext cx="6198149" cy="5143501"/>
          </a:xfrm>
          <a:prstGeom prst="rect">
            <a:avLst/>
          </a:prstGeom>
          <a:noFill/>
          <a:ln>
            <a:noFill/>
          </a:ln>
        </p:spPr>
      </p:pic>
      <p:sp>
        <p:nvSpPr>
          <p:cNvPr id="42" name="Google Shape;42;p8"/>
          <p:cNvSpPr/>
          <p:nvPr/>
        </p:nvSpPr>
        <p:spPr>
          <a:xfrm>
            <a:off x="6198150" y="0"/>
            <a:ext cx="2965800" cy="5180100"/>
          </a:xfrm>
          <a:prstGeom prst="rect">
            <a:avLst/>
          </a:prstGeom>
          <a:solidFill>
            <a:srgbClr val="DA9C3A"/>
          </a:solidFill>
          <a:ln w="9525" cap="flat" cmpd="sng">
            <a:solidFill>
              <a:srgbClr val="DA9C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sz="1300">
                <a:solidFill>
                  <a:srgbClr val="FFFFFF"/>
                </a:solidFill>
                <a:latin typeface="Proxima Nova"/>
                <a:ea typeface="Proxima Nova"/>
                <a:cs typeface="Proxima Nova"/>
                <a:sym typeface="Proxima Nova"/>
              </a:defRPr>
            </a:lvl1pPr>
            <a:lvl2pPr lvl="1">
              <a:buNone/>
              <a:defRPr sz="1300">
                <a:solidFill>
                  <a:srgbClr val="FFFFFF"/>
                </a:solidFill>
                <a:latin typeface="Proxima Nova"/>
                <a:ea typeface="Proxima Nova"/>
                <a:cs typeface="Proxima Nova"/>
                <a:sym typeface="Proxima Nova"/>
              </a:defRPr>
            </a:lvl2pPr>
            <a:lvl3pPr lvl="2">
              <a:buNone/>
              <a:defRPr sz="1300">
                <a:solidFill>
                  <a:srgbClr val="FFFFFF"/>
                </a:solidFill>
                <a:latin typeface="Proxima Nova"/>
                <a:ea typeface="Proxima Nova"/>
                <a:cs typeface="Proxima Nova"/>
                <a:sym typeface="Proxima Nova"/>
              </a:defRPr>
            </a:lvl3pPr>
            <a:lvl4pPr lvl="3">
              <a:buNone/>
              <a:defRPr sz="1300">
                <a:solidFill>
                  <a:srgbClr val="FFFFFF"/>
                </a:solidFill>
                <a:latin typeface="Proxima Nova"/>
                <a:ea typeface="Proxima Nova"/>
                <a:cs typeface="Proxima Nova"/>
                <a:sym typeface="Proxima Nova"/>
              </a:defRPr>
            </a:lvl4pPr>
            <a:lvl5pPr lvl="4">
              <a:buNone/>
              <a:defRPr sz="1300">
                <a:solidFill>
                  <a:srgbClr val="FFFFFF"/>
                </a:solidFill>
                <a:latin typeface="Proxima Nova"/>
                <a:ea typeface="Proxima Nova"/>
                <a:cs typeface="Proxima Nova"/>
                <a:sym typeface="Proxima Nova"/>
              </a:defRPr>
            </a:lvl5pPr>
            <a:lvl6pPr lvl="5">
              <a:buNone/>
              <a:defRPr sz="1300">
                <a:solidFill>
                  <a:srgbClr val="FFFFFF"/>
                </a:solidFill>
                <a:latin typeface="Proxima Nova"/>
                <a:ea typeface="Proxima Nova"/>
                <a:cs typeface="Proxima Nova"/>
                <a:sym typeface="Proxima Nova"/>
              </a:defRPr>
            </a:lvl6pPr>
            <a:lvl7pPr lvl="6">
              <a:buNone/>
              <a:defRPr sz="1300">
                <a:solidFill>
                  <a:srgbClr val="FFFFFF"/>
                </a:solidFill>
                <a:latin typeface="Proxima Nova"/>
                <a:ea typeface="Proxima Nova"/>
                <a:cs typeface="Proxima Nova"/>
                <a:sym typeface="Proxima Nova"/>
              </a:defRPr>
            </a:lvl7pPr>
            <a:lvl8pPr lvl="7">
              <a:buNone/>
              <a:defRPr sz="1300">
                <a:solidFill>
                  <a:srgbClr val="FFFFFF"/>
                </a:solidFill>
                <a:latin typeface="Proxima Nova"/>
                <a:ea typeface="Proxima Nova"/>
                <a:cs typeface="Proxima Nova"/>
                <a:sym typeface="Proxima Nova"/>
              </a:defRPr>
            </a:lvl8pPr>
            <a:lvl9pPr lvl="8">
              <a:buNone/>
              <a:defRPr sz="1300">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4" name="Google Shape;44;p8"/>
          <p:cNvSpPr txBox="1">
            <a:spLocks noGrp="1"/>
          </p:cNvSpPr>
          <p:nvPr>
            <p:ph type="ctrTitle"/>
          </p:nvPr>
        </p:nvSpPr>
        <p:spPr>
          <a:xfrm>
            <a:off x="6334375" y="1301575"/>
            <a:ext cx="2653800" cy="85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45" name="Google Shape;45;p8"/>
          <p:cNvPicPr preferRelativeResize="0"/>
          <p:nvPr/>
        </p:nvPicPr>
        <p:blipFill>
          <a:blip r:embed="rId3">
            <a:alphaModFix/>
          </a:blip>
          <a:stretch>
            <a:fillRect/>
          </a:stretch>
        </p:blipFill>
        <p:spPr>
          <a:xfrm>
            <a:off x="-1" y="4383875"/>
            <a:ext cx="2606325" cy="527075"/>
          </a:xfrm>
          <a:prstGeom prst="rect">
            <a:avLst/>
          </a:prstGeom>
          <a:noFill/>
          <a:ln>
            <a:noFill/>
          </a:ln>
        </p:spPr>
      </p:pic>
      <p:sp>
        <p:nvSpPr>
          <p:cNvPr id="46" name="Google Shape;46;p8"/>
          <p:cNvSpPr txBox="1"/>
          <p:nvPr/>
        </p:nvSpPr>
        <p:spPr>
          <a:xfrm>
            <a:off x="0" y="4910950"/>
            <a:ext cx="6133800" cy="15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l="14512" r="35871"/>
          <a:stretch/>
        </p:blipFill>
        <p:spPr>
          <a:xfrm>
            <a:off x="0" y="0"/>
            <a:ext cx="6198149" cy="5143501"/>
          </a:xfrm>
          <a:prstGeom prst="rect">
            <a:avLst/>
          </a:prstGeom>
          <a:noFill/>
          <a:ln>
            <a:noFill/>
          </a:ln>
        </p:spPr>
      </p:pic>
      <p:sp>
        <p:nvSpPr>
          <p:cNvPr id="49" name="Google Shape;49;p9"/>
          <p:cNvSpPr/>
          <p:nvPr/>
        </p:nvSpPr>
        <p:spPr>
          <a:xfrm>
            <a:off x="6198150" y="0"/>
            <a:ext cx="2965800" cy="5180100"/>
          </a:xfrm>
          <a:prstGeom prst="rect">
            <a:avLst/>
          </a:prstGeom>
          <a:solidFill>
            <a:srgbClr val="3AC8DA"/>
          </a:solidFill>
          <a:ln w="9525" cap="flat" cmpd="sng">
            <a:solidFill>
              <a:srgbClr val="3AC8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9"/>
          <p:cNvPicPr preferRelativeResize="0"/>
          <p:nvPr/>
        </p:nvPicPr>
        <p:blipFill>
          <a:blip r:embed="rId3">
            <a:alphaModFix/>
          </a:blip>
          <a:stretch>
            <a:fillRect/>
          </a:stretch>
        </p:blipFill>
        <p:spPr>
          <a:xfrm>
            <a:off x="29949" y="4540225"/>
            <a:ext cx="2606325" cy="527075"/>
          </a:xfrm>
          <a:prstGeom prst="rect">
            <a:avLst/>
          </a:prstGeom>
          <a:noFill/>
          <a:ln>
            <a:noFill/>
          </a:ln>
        </p:spPr>
      </p:pic>
      <p:sp>
        <p:nvSpPr>
          <p:cNvPr id="51" name="Google Shape;51;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solidFill>
                  <a:srgbClr val="FFFFFF"/>
                </a:solidFill>
                <a:latin typeface="Proxima Nova"/>
                <a:ea typeface="Proxima Nova"/>
                <a:cs typeface="Proxima Nova"/>
                <a:sym typeface="Proxima Nova"/>
              </a:defRPr>
            </a:lvl1pPr>
            <a:lvl2pPr lvl="1" rtl="0">
              <a:buNone/>
              <a:defRPr sz="1300">
                <a:solidFill>
                  <a:srgbClr val="FFFFFF"/>
                </a:solidFill>
                <a:latin typeface="Proxima Nova"/>
                <a:ea typeface="Proxima Nova"/>
                <a:cs typeface="Proxima Nova"/>
                <a:sym typeface="Proxima Nova"/>
              </a:defRPr>
            </a:lvl2pPr>
            <a:lvl3pPr lvl="2" rtl="0">
              <a:buNone/>
              <a:defRPr sz="1300">
                <a:solidFill>
                  <a:srgbClr val="FFFFFF"/>
                </a:solidFill>
                <a:latin typeface="Proxima Nova"/>
                <a:ea typeface="Proxima Nova"/>
                <a:cs typeface="Proxima Nova"/>
                <a:sym typeface="Proxima Nova"/>
              </a:defRPr>
            </a:lvl3pPr>
            <a:lvl4pPr lvl="3" rtl="0">
              <a:buNone/>
              <a:defRPr sz="1300">
                <a:solidFill>
                  <a:srgbClr val="FFFFFF"/>
                </a:solidFill>
                <a:latin typeface="Proxima Nova"/>
                <a:ea typeface="Proxima Nova"/>
                <a:cs typeface="Proxima Nova"/>
                <a:sym typeface="Proxima Nova"/>
              </a:defRPr>
            </a:lvl4pPr>
            <a:lvl5pPr lvl="4" rtl="0">
              <a:buNone/>
              <a:defRPr sz="1300">
                <a:solidFill>
                  <a:srgbClr val="FFFFFF"/>
                </a:solidFill>
                <a:latin typeface="Proxima Nova"/>
                <a:ea typeface="Proxima Nova"/>
                <a:cs typeface="Proxima Nova"/>
                <a:sym typeface="Proxima Nova"/>
              </a:defRPr>
            </a:lvl5pPr>
            <a:lvl6pPr lvl="5" rtl="0">
              <a:buNone/>
              <a:defRPr sz="1300">
                <a:solidFill>
                  <a:srgbClr val="FFFFFF"/>
                </a:solidFill>
                <a:latin typeface="Proxima Nova"/>
                <a:ea typeface="Proxima Nova"/>
                <a:cs typeface="Proxima Nova"/>
                <a:sym typeface="Proxima Nova"/>
              </a:defRPr>
            </a:lvl6pPr>
            <a:lvl7pPr lvl="6" rtl="0">
              <a:buNone/>
              <a:defRPr sz="1300">
                <a:solidFill>
                  <a:srgbClr val="FFFFFF"/>
                </a:solidFill>
                <a:latin typeface="Proxima Nova"/>
                <a:ea typeface="Proxima Nova"/>
                <a:cs typeface="Proxima Nova"/>
                <a:sym typeface="Proxima Nova"/>
              </a:defRPr>
            </a:lvl7pPr>
            <a:lvl8pPr lvl="7" rtl="0">
              <a:buNone/>
              <a:defRPr sz="1300">
                <a:solidFill>
                  <a:srgbClr val="FFFFFF"/>
                </a:solidFill>
                <a:latin typeface="Proxima Nova"/>
                <a:ea typeface="Proxima Nova"/>
                <a:cs typeface="Proxima Nova"/>
                <a:sym typeface="Proxima Nova"/>
              </a:defRPr>
            </a:lvl8pPr>
            <a:lvl9pPr lvl="8" rtl="0">
              <a:buNone/>
              <a:defRPr sz="1300">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2" name="Google Shape;52;p9"/>
          <p:cNvSpPr txBox="1"/>
          <p:nvPr/>
        </p:nvSpPr>
        <p:spPr>
          <a:xfrm>
            <a:off x="4148850" y="4809289"/>
            <a:ext cx="846300" cy="1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DA9C3A"/>
                </a:solidFill>
                <a:latin typeface="Proxima Nova"/>
                <a:ea typeface="Proxima Nova"/>
                <a:cs typeface="Proxima Nova"/>
                <a:sym typeface="Proxima Nova"/>
              </a:rPr>
              <a:t>© 2019</a:t>
            </a:r>
            <a:endParaRPr sz="1200">
              <a:solidFill>
                <a:srgbClr val="DA9C3A"/>
              </a:solidFill>
              <a:latin typeface="Proxima Nova"/>
              <a:ea typeface="Proxima Nova"/>
              <a:cs typeface="Proxima Nova"/>
              <a:sym typeface="Proxima Nova"/>
            </a:endParaRPr>
          </a:p>
        </p:txBody>
      </p:sp>
      <p:sp>
        <p:nvSpPr>
          <p:cNvPr id="53" name="Google Shape;53;p9"/>
          <p:cNvSpPr txBox="1">
            <a:spLocks noGrp="1"/>
          </p:cNvSpPr>
          <p:nvPr>
            <p:ph type="ctrTitle"/>
          </p:nvPr>
        </p:nvSpPr>
        <p:spPr>
          <a:xfrm>
            <a:off x="6334375" y="1301575"/>
            <a:ext cx="2653800" cy="85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1 1 1 1">
  <p:cSld name="TITLE_1_1_1_1_1">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l="17722" r="229"/>
          <a:stretch/>
        </p:blipFill>
        <p:spPr>
          <a:xfrm>
            <a:off x="0" y="0"/>
            <a:ext cx="6334374" cy="5143501"/>
          </a:xfrm>
          <a:prstGeom prst="rect">
            <a:avLst/>
          </a:prstGeom>
          <a:noFill/>
          <a:ln>
            <a:noFill/>
          </a:ln>
        </p:spPr>
      </p:pic>
      <p:sp>
        <p:nvSpPr>
          <p:cNvPr id="56" name="Google Shape;56;p10"/>
          <p:cNvSpPr/>
          <p:nvPr/>
        </p:nvSpPr>
        <p:spPr>
          <a:xfrm>
            <a:off x="6198150" y="0"/>
            <a:ext cx="2965800" cy="5143500"/>
          </a:xfrm>
          <a:prstGeom prst="rect">
            <a:avLst/>
          </a:prstGeom>
          <a:solidFill>
            <a:srgbClr val="3AC8DA"/>
          </a:solidFill>
          <a:ln w="9525" cap="flat" cmpd="sng">
            <a:solidFill>
              <a:srgbClr val="3AC8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sz="1300">
                <a:solidFill>
                  <a:srgbClr val="FFFFFF"/>
                </a:solidFill>
                <a:latin typeface="Proxima Nova"/>
                <a:ea typeface="Proxima Nova"/>
                <a:cs typeface="Proxima Nova"/>
                <a:sym typeface="Proxima Nova"/>
              </a:defRPr>
            </a:lvl1pPr>
            <a:lvl2pPr lvl="1" rtl="0">
              <a:buNone/>
              <a:defRPr sz="1300">
                <a:solidFill>
                  <a:srgbClr val="FFFFFF"/>
                </a:solidFill>
                <a:latin typeface="Proxima Nova"/>
                <a:ea typeface="Proxima Nova"/>
                <a:cs typeface="Proxima Nova"/>
                <a:sym typeface="Proxima Nova"/>
              </a:defRPr>
            </a:lvl2pPr>
            <a:lvl3pPr lvl="2" rtl="0">
              <a:buNone/>
              <a:defRPr sz="1300">
                <a:solidFill>
                  <a:srgbClr val="FFFFFF"/>
                </a:solidFill>
                <a:latin typeface="Proxima Nova"/>
                <a:ea typeface="Proxima Nova"/>
                <a:cs typeface="Proxima Nova"/>
                <a:sym typeface="Proxima Nova"/>
              </a:defRPr>
            </a:lvl3pPr>
            <a:lvl4pPr lvl="3" rtl="0">
              <a:buNone/>
              <a:defRPr sz="1300">
                <a:solidFill>
                  <a:srgbClr val="FFFFFF"/>
                </a:solidFill>
                <a:latin typeface="Proxima Nova"/>
                <a:ea typeface="Proxima Nova"/>
                <a:cs typeface="Proxima Nova"/>
                <a:sym typeface="Proxima Nova"/>
              </a:defRPr>
            </a:lvl4pPr>
            <a:lvl5pPr lvl="4" rtl="0">
              <a:buNone/>
              <a:defRPr sz="1300">
                <a:solidFill>
                  <a:srgbClr val="FFFFFF"/>
                </a:solidFill>
                <a:latin typeface="Proxima Nova"/>
                <a:ea typeface="Proxima Nova"/>
                <a:cs typeface="Proxima Nova"/>
                <a:sym typeface="Proxima Nova"/>
              </a:defRPr>
            </a:lvl5pPr>
            <a:lvl6pPr lvl="5" rtl="0">
              <a:buNone/>
              <a:defRPr sz="1300">
                <a:solidFill>
                  <a:srgbClr val="FFFFFF"/>
                </a:solidFill>
                <a:latin typeface="Proxima Nova"/>
                <a:ea typeface="Proxima Nova"/>
                <a:cs typeface="Proxima Nova"/>
                <a:sym typeface="Proxima Nova"/>
              </a:defRPr>
            </a:lvl6pPr>
            <a:lvl7pPr lvl="6" rtl="0">
              <a:buNone/>
              <a:defRPr sz="1300">
                <a:solidFill>
                  <a:srgbClr val="FFFFFF"/>
                </a:solidFill>
                <a:latin typeface="Proxima Nova"/>
                <a:ea typeface="Proxima Nova"/>
                <a:cs typeface="Proxima Nova"/>
                <a:sym typeface="Proxima Nova"/>
              </a:defRPr>
            </a:lvl7pPr>
            <a:lvl8pPr lvl="7" rtl="0">
              <a:buNone/>
              <a:defRPr sz="1300">
                <a:solidFill>
                  <a:srgbClr val="FFFFFF"/>
                </a:solidFill>
                <a:latin typeface="Proxima Nova"/>
                <a:ea typeface="Proxima Nova"/>
                <a:cs typeface="Proxima Nova"/>
                <a:sym typeface="Proxima Nova"/>
              </a:defRPr>
            </a:lvl8pPr>
            <a:lvl9pPr lvl="8" rtl="0">
              <a:buNone/>
              <a:defRPr sz="1300">
                <a:solidFill>
                  <a:srgbClr val="FFFFFF"/>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8" name="Google Shape;58;p10"/>
          <p:cNvSpPr txBox="1">
            <a:spLocks noGrp="1"/>
          </p:cNvSpPr>
          <p:nvPr>
            <p:ph type="ctrTitle"/>
          </p:nvPr>
        </p:nvSpPr>
        <p:spPr>
          <a:xfrm>
            <a:off x="6334375" y="1301575"/>
            <a:ext cx="2653800" cy="85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59" name="Google Shape;59;p10"/>
          <p:cNvPicPr preferRelativeResize="0"/>
          <p:nvPr/>
        </p:nvPicPr>
        <p:blipFill>
          <a:blip r:embed="rId3">
            <a:alphaModFix/>
          </a:blip>
          <a:stretch>
            <a:fillRect/>
          </a:stretch>
        </p:blipFill>
        <p:spPr>
          <a:xfrm>
            <a:off x="-1" y="4383875"/>
            <a:ext cx="2606325" cy="527075"/>
          </a:xfrm>
          <a:prstGeom prst="rect">
            <a:avLst/>
          </a:prstGeom>
          <a:noFill/>
          <a:ln>
            <a:noFill/>
          </a:ln>
        </p:spPr>
      </p:pic>
      <p:sp>
        <p:nvSpPr>
          <p:cNvPr id="60" name="Google Shape;60;p10"/>
          <p:cNvSpPr txBox="1"/>
          <p:nvPr/>
        </p:nvSpPr>
        <p:spPr>
          <a:xfrm>
            <a:off x="0" y="4910950"/>
            <a:ext cx="6133800" cy="15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DA9C3A"/>
                </a:solidFill>
                <a:latin typeface="Proxima Nova"/>
                <a:ea typeface="Proxima Nova"/>
                <a:cs typeface="Proxima Nova"/>
                <a:sym typeface="Proxima Nova"/>
              </a:rPr>
              <a:t>CSM Practice Proprietary and Confidential   Copyright 2020   Do Not Disclose   Subject to Non-Disclosure Agreement</a:t>
            </a:r>
            <a:endParaRPr sz="800">
              <a:solidFill>
                <a:srgbClr val="DA9C3A"/>
              </a:solidFill>
              <a:latin typeface="Proxima Nova"/>
              <a:ea typeface="Proxima Nova"/>
              <a:cs typeface="Proxima Nova"/>
              <a:sym typeface="Proxima Nov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3.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C4587"/>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rgbClr val="1C4587"/>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129" name="Google Shape;129;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1C4587"/>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rgbClr val="1C4587"/>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rgbClr val="1C4587"/>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130" name="Google Shape;13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9CB5CE7-457E-44DF-B181-31B7066BDBAD}" type="datetimeFigureOut">
              <a:rPr lang="en-US" smtClean="0"/>
              <a:pPr/>
              <a:t>6/23/2020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xmlns="" val="19303240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45.xml"/><Relationship Id="rId6" Type="http://schemas.openxmlformats.org/officeDocument/2006/relationships/hyperlink" Target="https://www.csmpractice.com/" TargetMode="External"/><Relationship Id="rId5" Type="http://schemas.openxmlformats.org/officeDocument/2006/relationships/image" Target="../media/image24.png"/><Relationship Id="rId4" Type="http://schemas.openxmlformats.org/officeDocument/2006/relationships/hyperlink" Target="https://www.csmpractice.com/contact-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4.xml"/><Relationship Id="rId6" Type="http://schemas.openxmlformats.org/officeDocument/2006/relationships/comments" Target="../comments/comment1.xml"/><Relationship Id="rId5" Type="http://schemas.openxmlformats.org/officeDocument/2006/relationships/hyperlink" Target="https://twitter.com/ChadTev" TargetMode="External"/><Relationship Id="rId4" Type="http://schemas.openxmlformats.org/officeDocument/2006/relationships/hyperlink" Target="https://www.linkedin.com/in/chadhorenfeldt/" TargetMode="Externa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5"/>
          <p:cNvSpPr txBox="1">
            <a:spLocks noGrp="1"/>
          </p:cNvSpPr>
          <p:nvPr>
            <p:ph type="ctrTitle" idx="4294967295"/>
          </p:nvPr>
        </p:nvSpPr>
        <p:spPr>
          <a:xfrm>
            <a:off x="364938" y="744975"/>
            <a:ext cx="8520600" cy="8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solidFill>
                  <a:srgbClr val="D8993C"/>
                </a:solidFill>
                <a:latin typeface="Comfortaa"/>
                <a:ea typeface="Comfortaa"/>
                <a:cs typeface="Comfortaa"/>
                <a:sym typeface="Comfortaa"/>
              </a:rPr>
              <a:t>Customer Success</a:t>
            </a:r>
            <a:endParaRPr sz="4800" b="1">
              <a:solidFill>
                <a:srgbClr val="D8993C"/>
              </a:solidFill>
              <a:latin typeface="Comfortaa"/>
              <a:ea typeface="Comfortaa"/>
              <a:cs typeface="Comfortaa"/>
              <a:sym typeface="Comfortaa"/>
            </a:endParaRPr>
          </a:p>
          <a:p>
            <a:pPr marL="0" lvl="0" indent="0" algn="ctr" rtl="0">
              <a:spcBef>
                <a:spcPts val="0"/>
              </a:spcBef>
              <a:spcAft>
                <a:spcPts val="0"/>
              </a:spcAft>
              <a:buNone/>
            </a:pPr>
            <a:r>
              <a:rPr lang="en" sz="4800" b="1" dirty="0">
                <a:solidFill>
                  <a:srgbClr val="D8993C"/>
                </a:solidFill>
                <a:latin typeface="Comfortaa"/>
                <a:ea typeface="Comfortaa"/>
                <a:cs typeface="Comfortaa"/>
                <a:sym typeface="Comfortaa"/>
              </a:rPr>
              <a:t>Business Review</a:t>
            </a:r>
            <a:endParaRPr sz="4800" b="1">
              <a:solidFill>
                <a:srgbClr val="D8993C"/>
              </a:solidFill>
              <a:latin typeface="Comfortaa"/>
              <a:ea typeface="Comfortaa"/>
              <a:cs typeface="Comfortaa"/>
              <a:sym typeface="Comfortaa"/>
            </a:endParaRPr>
          </a:p>
          <a:p>
            <a:pPr marL="0" lvl="0" indent="0" algn="ctr" rtl="0">
              <a:spcBef>
                <a:spcPts val="0"/>
              </a:spcBef>
              <a:spcAft>
                <a:spcPts val="0"/>
              </a:spcAft>
              <a:buNone/>
            </a:pPr>
            <a:r>
              <a:rPr lang="en" sz="4800" b="1" dirty="0" smtClean="0">
                <a:solidFill>
                  <a:srgbClr val="FFFFFF"/>
                </a:solidFill>
                <a:latin typeface="Comfortaa"/>
                <a:ea typeface="Comfortaa"/>
                <a:cs typeface="Comfortaa"/>
                <a:sym typeface="Comfortaa"/>
              </a:rPr>
              <a:t>[ Template ]</a:t>
            </a:r>
            <a:endParaRPr sz="4800" b="1">
              <a:solidFill>
                <a:srgbClr val="FFFFFF"/>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04950"/>
            <a:ext cx="8520600" cy="853500"/>
          </a:xfrm>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52550"/>
            <a:ext cx="8520600" cy="853500"/>
          </a:xfrm>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569" name="Google Shape;569;p66"/>
          <p:cNvSpPr txBox="1"/>
          <p:nvPr/>
        </p:nvSpPr>
        <p:spPr>
          <a:xfrm>
            <a:off x="291750" y="325425"/>
            <a:ext cx="8560500" cy="80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 sz="2900" b="1" i="0" u="none" strike="noStrike" cap="none">
                <a:solidFill>
                  <a:schemeClr val="dk2"/>
                </a:solidFill>
                <a:latin typeface="Proxima Nova"/>
                <a:ea typeface="Proxima Nova"/>
                <a:cs typeface="Proxima Nova"/>
                <a:sym typeface="Proxima Nova"/>
              </a:rPr>
              <a:t>Timing is Everything</a:t>
            </a:r>
            <a:endParaRPr sz="2900" b="1"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 sz="1800" i="0" u="none" strike="noStrike" cap="none">
                <a:solidFill>
                  <a:schemeClr val="dk2"/>
                </a:solidFill>
                <a:latin typeface="Proxima Nova"/>
                <a:ea typeface="Proxima Nova"/>
                <a:cs typeface="Proxima Nova"/>
                <a:sym typeface="Proxima Nova"/>
              </a:rPr>
              <a:t>How does </a:t>
            </a:r>
            <a:r>
              <a:rPr lang="en" sz="1800">
                <a:solidFill>
                  <a:schemeClr val="dk2"/>
                </a:solidFill>
                <a:latin typeface="Proxima Nova"/>
                <a:ea typeface="Proxima Nova"/>
                <a:cs typeface="Proxima Nova"/>
                <a:sym typeface="Proxima Nova"/>
              </a:rPr>
              <a:t>our solution </a:t>
            </a:r>
            <a:r>
              <a:rPr lang="en" sz="1800" i="0" u="none" strike="noStrike" cap="none">
                <a:solidFill>
                  <a:schemeClr val="dk2"/>
                </a:solidFill>
                <a:latin typeface="Proxima Nova"/>
                <a:ea typeface="Proxima Nova"/>
                <a:cs typeface="Proxima Nova"/>
                <a:sym typeface="Proxima Nova"/>
              </a:rPr>
              <a:t>work?</a:t>
            </a:r>
            <a:endParaRPr sz="1800" i="0" u="none" strike="noStrike" cap="none">
              <a:solidFill>
                <a:schemeClr val="dk2"/>
              </a:solidFill>
              <a:latin typeface="Proxima Nova"/>
              <a:ea typeface="Proxima Nova"/>
              <a:cs typeface="Proxima Nova"/>
              <a:sym typeface="Proxima Nova"/>
            </a:endParaRPr>
          </a:p>
        </p:txBody>
      </p:sp>
      <p:sp>
        <p:nvSpPr>
          <p:cNvPr id="570" name="Google Shape;570;p66"/>
          <p:cNvSpPr txBox="1"/>
          <p:nvPr/>
        </p:nvSpPr>
        <p:spPr>
          <a:xfrm>
            <a:off x="516296" y="1487183"/>
            <a:ext cx="3851700" cy="42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rgbClr val="7F7F7F"/>
                </a:solidFill>
                <a:latin typeface="Proxima Nova"/>
                <a:ea typeface="Proxima Nova"/>
                <a:cs typeface="Proxima Nova"/>
                <a:sym typeface="Proxima Nova"/>
              </a:rPr>
              <a:t>End User </a:t>
            </a:r>
            <a:r>
              <a:rPr lang="en" sz="1200" i="0" u="none" strike="noStrike" cap="none">
                <a:solidFill>
                  <a:srgbClr val="7F7F7F"/>
                </a:solidFill>
                <a:latin typeface="Proxima Nova"/>
                <a:ea typeface="Proxima Nova"/>
                <a:cs typeface="Proxima Nova"/>
                <a:sym typeface="Proxima Nova"/>
              </a:rPr>
              <a:t>invitations are </a:t>
            </a:r>
            <a:r>
              <a:rPr lang="en" sz="1200" b="1" i="0" u="none" strike="noStrike" cap="none">
                <a:solidFill>
                  <a:srgbClr val="7F7F7F"/>
                </a:solidFill>
                <a:latin typeface="Proxima Nova"/>
                <a:ea typeface="Proxima Nova"/>
                <a:cs typeface="Proxima Nova"/>
                <a:sym typeface="Proxima Nova"/>
              </a:rPr>
              <a:t>automatically triggered </a:t>
            </a:r>
            <a:r>
              <a:rPr lang="en" sz="1200" i="0" u="none" strike="noStrike" cap="none">
                <a:solidFill>
                  <a:srgbClr val="7F7F7F"/>
                </a:solidFill>
                <a:latin typeface="Proxima Nova"/>
                <a:ea typeface="Proxima Nova"/>
                <a:cs typeface="Proxima Nova"/>
                <a:sym typeface="Proxima Nova"/>
              </a:rPr>
              <a:t>through your </a:t>
            </a:r>
            <a:r>
              <a:rPr lang="en" sz="1200">
                <a:solidFill>
                  <a:srgbClr val="7F7F7F"/>
                </a:solidFill>
                <a:latin typeface="Proxima Nova"/>
                <a:ea typeface="Proxima Nova"/>
                <a:cs typeface="Proxima Nova"/>
                <a:sym typeface="Proxima Nova"/>
              </a:rPr>
              <a:t>unique </a:t>
            </a:r>
            <a:r>
              <a:rPr lang="en" sz="1200" i="0" u="none" strike="noStrike" cap="none">
                <a:solidFill>
                  <a:srgbClr val="7F7F7F"/>
                </a:solidFill>
                <a:latin typeface="Proxima Nova"/>
                <a:ea typeface="Proxima Nova"/>
                <a:cs typeface="Proxima Nova"/>
                <a:sym typeface="Proxima Nova"/>
              </a:rPr>
              <a:t>software platform.</a:t>
            </a:r>
            <a:r>
              <a:rPr lang="en" sz="1100" i="0" u="none" strike="noStrike" cap="none">
                <a:solidFill>
                  <a:srgbClr val="7F7F7F"/>
                </a:solidFill>
                <a:latin typeface="Proxima Nova"/>
                <a:ea typeface="Proxima Nova"/>
                <a:cs typeface="Proxima Nova"/>
                <a:sym typeface="Proxima Nova"/>
              </a:rPr>
              <a:t> </a:t>
            </a:r>
            <a:endParaRPr sz="1100" i="0" u="none" strike="noStrike" cap="none">
              <a:solidFill>
                <a:srgbClr val="7F7F7F"/>
              </a:solidFill>
              <a:latin typeface="Proxima Nova"/>
              <a:ea typeface="Proxima Nova"/>
              <a:cs typeface="Proxima Nova"/>
              <a:sym typeface="Proxima Nova"/>
            </a:endParaRPr>
          </a:p>
        </p:txBody>
      </p:sp>
      <p:sp>
        <p:nvSpPr>
          <p:cNvPr id="571" name="Google Shape;571;p66"/>
          <p:cNvSpPr/>
          <p:nvPr/>
        </p:nvSpPr>
        <p:spPr>
          <a:xfrm>
            <a:off x="593659" y="3813625"/>
            <a:ext cx="3503700" cy="685800"/>
          </a:xfrm>
          <a:prstGeom prst="rect">
            <a:avLst/>
          </a:prstGeom>
          <a:solidFill>
            <a:srgbClr val="EBE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72" name="Google Shape;572;p66"/>
          <p:cNvSpPr txBox="1"/>
          <p:nvPr/>
        </p:nvSpPr>
        <p:spPr>
          <a:xfrm>
            <a:off x="698201" y="3868468"/>
            <a:ext cx="22191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D00C0C"/>
                </a:solidFill>
                <a:latin typeface="Proxima Nova"/>
                <a:ea typeface="Proxima Nova"/>
                <a:cs typeface="Proxima Nova"/>
                <a:sym typeface="Proxima Nova"/>
              </a:rPr>
              <a:t>Invite Timing</a:t>
            </a:r>
            <a:endParaRPr sz="1000" b="1" i="0" u="none" strike="noStrike" cap="none">
              <a:solidFill>
                <a:srgbClr val="D00C0C"/>
              </a:solidFill>
              <a:latin typeface="Proxima Nova"/>
              <a:ea typeface="Proxima Nova"/>
              <a:cs typeface="Proxima Nova"/>
              <a:sym typeface="Proxima Nova"/>
            </a:endParaRPr>
          </a:p>
        </p:txBody>
      </p:sp>
      <p:sp>
        <p:nvSpPr>
          <p:cNvPr id="573" name="Google Shape;573;p66"/>
          <p:cNvSpPr txBox="1"/>
          <p:nvPr/>
        </p:nvSpPr>
        <p:spPr>
          <a:xfrm>
            <a:off x="698201" y="4114475"/>
            <a:ext cx="3240900" cy="33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i="0" u="none" strike="noStrike" cap="none">
                <a:solidFill>
                  <a:srgbClr val="7F7F7F"/>
                </a:solidFill>
                <a:latin typeface="Proxima Nova"/>
                <a:ea typeface="Proxima Nova"/>
                <a:cs typeface="Proxima Nova"/>
                <a:sym typeface="Proxima Nova"/>
              </a:rPr>
              <a:t>Sent 35 days prior to </a:t>
            </a:r>
            <a:r>
              <a:rPr lang="en" sz="900">
                <a:solidFill>
                  <a:srgbClr val="7F7F7F"/>
                </a:solidFill>
                <a:latin typeface="Proxima Nova"/>
                <a:ea typeface="Proxima Nova"/>
                <a:cs typeface="Proxima Nova"/>
                <a:sym typeface="Proxima Nova"/>
              </a:rPr>
              <a:t>first login time</a:t>
            </a:r>
            <a:r>
              <a:rPr lang="en" sz="900" i="0" u="none" strike="noStrike" cap="none">
                <a:solidFill>
                  <a:srgbClr val="7F7F7F"/>
                </a:solidFill>
                <a:latin typeface="Proxima Nova"/>
                <a:ea typeface="Proxima Nova"/>
                <a:cs typeface="Proxima Nova"/>
                <a:sym typeface="Proxima Nova"/>
              </a:rPr>
              <a:t> or the next business day from when triggers are met</a:t>
            </a:r>
            <a:endParaRPr sz="900" i="0" u="none" strike="noStrike" cap="none">
              <a:solidFill>
                <a:srgbClr val="7F7F7F"/>
              </a:solidFill>
              <a:latin typeface="Proxima Nova"/>
              <a:ea typeface="Proxima Nova"/>
              <a:cs typeface="Proxima Nova"/>
              <a:sym typeface="Proxima Nova"/>
            </a:endParaRPr>
          </a:p>
        </p:txBody>
      </p:sp>
      <p:sp>
        <p:nvSpPr>
          <p:cNvPr id="574" name="Google Shape;574;p66"/>
          <p:cNvSpPr/>
          <p:nvPr/>
        </p:nvSpPr>
        <p:spPr>
          <a:xfrm>
            <a:off x="593646" y="2098341"/>
            <a:ext cx="1704000" cy="1617000"/>
          </a:xfrm>
          <a:prstGeom prst="rect">
            <a:avLst/>
          </a:prstGeom>
          <a:solidFill>
            <a:srgbClr val="EBE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66"/>
          <p:cNvSpPr txBox="1"/>
          <p:nvPr/>
        </p:nvSpPr>
        <p:spPr>
          <a:xfrm>
            <a:off x="721389" y="2154965"/>
            <a:ext cx="13833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D00C0C"/>
                </a:solidFill>
                <a:latin typeface="Proxima Nova"/>
                <a:ea typeface="Proxima Nova"/>
                <a:cs typeface="Proxima Nova"/>
                <a:sym typeface="Proxima Nova"/>
              </a:rPr>
              <a:t>Required </a:t>
            </a:r>
            <a:endParaRPr sz="1000" b="1" i="0" u="none" strike="noStrike" cap="none">
              <a:solidFill>
                <a:srgbClr val="D00C0C"/>
              </a:solidFill>
              <a:latin typeface="Proxima Nova"/>
              <a:ea typeface="Proxima Nova"/>
              <a:cs typeface="Proxima Nova"/>
              <a:sym typeface="Proxima Nova"/>
            </a:endParaRPr>
          </a:p>
        </p:txBody>
      </p:sp>
      <p:sp>
        <p:nvSpPr>
          <p:cNvPr id="576" name="Google Shape;576;p66"/>
          <p:cNvSpPr txBox="1"/>
          <p:nvPr/>
        </p:nvSpPr>
        <p:spPr>
          <a:xfrm>
            <a:off x="721389" y="2379730"/>
            <a:ext cx="1529400" cy="952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 sz="1000" i="0" u="none" strike="noStrike" cap="none">
                <a:solidFill>
                  <a:srgbClr val="7F7F7F"/>
                </a:solidFill>
                <a:latin typeface="Proxima Nova"/>
                <a:ea typeface="Proxima Nova"/>
                <a:cs typeface="Proxima Nova"/>
                <a:sym typeface="Proxima Nova"/>
              </a:rPr>
              <a:t>First Name</a:t>
            </a:r>
            <a:endParaRPr sz="1000" i="0" u="none" strike="noStrike" cap="none">
              <a:solidFill>
                <a:srgbClr val="7F7F7F"/>
              </a:solidFill>
              <a:latin typeface="Proxima Nova"/>
              <a:ea typeface="Proxima Nova"/>
              <a:cs typeface="Proxima Nova"/>
              <a:sym typeface="Proxima Nova"/>
            </a:endParaRPr>
          </a:p>
          <a:p>
            <a:pPr marL="0" marR="0" lvl="0" indent="0" algn="l" rtl="0">
              <a:lnSpc>
                <a:spcPct val="150000"/>
              </a:lnSpc>
              <a:spcBef>
                <a:spcPts val="0"/>
              </a:spcBef>
              <a:spcAft>
                <a:spcPts val="0"/>
              </a:spcAft>
              <a:buClr>
                <a:srgbClr val="000000"/>
              </a:buClr>
              <a:buSzPts val="1000"/>
              <a:buFont typeface="Arial"/>
              <a:buNone/>
            </a:pPr>
            <a:r>
              <a:rPr lang="en" sz="1000" i="0" u="none" strike="noStrike" cap="none">
                <a:solidFill>
                  <a:srgbClr val="7F7F7F"/>
                </a:solidFill>
                <a:latin typeface="Proxima Nova"/>
                <a:ea typeface="Proxima Nova"/>
                <a:cs typeface="Proxima Nova"/>
                <a:sym typeface="Proxima Nova"/>
              </a:rPr>
              <a:t>Last Name</a:t>
            </a:r>
            <a:endParaRPr sz="1000" i="0" u="none" strike="noStrike" cap="none">
              <a:solidFill>
                <a:srgbClr val="7F7F7F"/>
              </a:solidFill>
              <a:latin typeface="Proxima Nova"/>
              <a:ea typeface="Proxima Nova"/>
              <a:cs typeface="Proxima Nova"/>
              <a:sym typeface="Proxima Nova"/>
            </a:endParaRPr>
          </a:p>
          <a:p>
            <a:pPr marL="0" marR="0" lvl="0" indent="0" algn="l" rtl="0">
              <a:lnSpc>
                <a:spcPct val="150000"/>
              </a:lnSpc>
              <a:spcBef>
                <a:spcPts val="0"/>
              </a:spcBef>
              <a:spcAft>
                <a:spcPts val="0"/>
              </a:spcAft>
              <a:buClr>
                <a:srgbClr val="000000"/>
              </a:buClr>
              <a:buSzPts val="1000"/>
              <a:buFont typeface="Arial"/>
              <a:buNone/>
            </a:pPr>
            <a:r>
              <a:rPr lang="en" sz="1000" i="0" u="none" strike="noStrike" cap="none">
                <a:solidFill>
                  <a:srgbClr val="7F7F7F"/>
                </a:solidFill>
                <a:latin typeface="Proxima Nova"/>
                <a:ea typeface="Proxima Nova"/>
                <a:cs typeface="Proxima Nova"/>
                <a:sym typeface="Proxima Nova"/>
              </a:rPr>
              <a:t>Email Address</a:t>
            </a:r>
            <a:endParaRPr sz="1000" i="0" u="none" strike="noStrike" cap="none">
              <a:solidFill>
                <a:srgbClr val="7F7F7F"/>
              </a:solidFill>
              <a:latin typeface="Proxima Nova"/>
              <a:ea typeface="Proxima Nova"/>
              <a:cs typeface="Proxima Nova"/>
              <a:sym typeface="Proxima Nova"/>
            </a:endParaRPr>
          </a:p>
          <a:p>
            <a:pPr marL="0" marR="0" lvl="0" indent="0" algn="l" rtl="0">
              <a:lnSpc>
                <a:spcPct val="150000"/>
              </a:lnSpc>
              <a:spcBef>
                <a:spcPts val="0"/>
              </a:spcBef>
              <a:spcAft>
                <a:spcPts val="0"/>
              </a:spcAft>
              <a:buClr>
                <a:srgbClr val="000000"/>
              </a:buClr>
              <a:buSzPts val="1000"/>
              <a:buFont typeface="Arial"/>
              <a:buNone/>
            </a:pPr>
            <a:r>
              <a:rPr lang="en" sz="1000">
                <a:solidFill>
                  <a:srgbClr val="7F7F7F"/>
                </a:solidFill>
                <a:latin typeface="Proxima Nova"/>
                <a:ea typeface="Proxima Nova"/>
                <a:cs typeface="Proxima Nova"/>
                <a:sym typeface="Proxima Nova"/>
              </a:rPr>
              <a:t>First Login </a:t>
            </a:r>
            <a:r>
              <a:rPr lang="en" sz="1000" i="0" u="none" strike="noStrike" cap="none">
                <a:solidFill>
                  <a:srgbClr val="7F7F7F"/>
                </a:solidFill>
                <a:latin typeface="Proxima Nova"/>
                <a:ea typeface="Proxima Nova"/>
                <a:cs typeface="Proxima Nova"/>
                <a:sym typeface="Proxima Nova"/>
              </a:rPr>
              <a:t>Date</a:t>
            </a:r>
            <a:endParaRPr sz="1000" i="0" u="none" strike="noStrike" cap="none">
              <a:solidFill>
                <a:srgbClr val="7F7F7F"/>
              </a:solidFill>
              <a:latin typeface="Proxima Nova"/>
              <a:ea typeface="Proxima Nova"/>
              <a:cs typeface="Proxima Nova"/>
              <a:sym typeface="Proxima Nova"/>
            </a:endParaRPr>
          </a:p>
        </p:txBody>
      </p:sp>
      <p:sp>
        <p:nvSpPr>
          <p:cNvPr id="577" name="Google Shape;577;p66"/>
          <p:cNvSpPr/>
          <p:nvPr/>
        </p:nvSpPr>
        <p:spPr>
          <a:xfrm>
            <a:off x="2393579" y="2104276"/>
            <a:ext cx="1704000" cy="1611300"/>
          </a:xfrm>
          <a:prstGeom prst="rect">
            <a:avLst/>
          </a:prstGeom>
          <a:solidFill>
            <a:srgbClr val="EBE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66"/>
          <p:cNvSpPr txBox="1"/>
          <p:nvPr/>
        </p:nvSpPr>
        <p:spPr>
          <a:xfrm>
            <a:off x="2521331" y="2160892"/>
            <a:ext cx="13833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a:solidFill>
                  <a:srgbClr val="D00C0C"/>
                </a:solidFill>
                <a:latin typeface="Proxima Nova"/>
                <a:ea typeface="Proxima Nova"/>
                <a:cs typeface="Proxima Nova"/>
                <a:sym typeface="Proxima Nova"/>
              </a:rPr>
              <a:t>Process Milestones</a:t>
            </a:r>
            <a:endParaRPr sz="1000" b="1" i="0" u="none" strike="noStrike" cap="none">
              <a:solidFill>
                <a:srgbClr val="D00C0C"/>
              </a:solidFill>
              <a:latin typeface="Proxima Nova"/>
              <a:ea typeface="Proxima Nova"/>
              <a:cs typeface="Proxima Nova"/>
              <a:sym typeface="Proxima Nova"/>
            </a:endParaRPr>
          </a:p>
        </p:txBody>
      </p:sp>
      <p:sp>
        <p:nvSpPr>
          <p:cNvPr id="579" name="Google Shape;579;p66"/>
          <p:cNvSpPr txBox="1"/>
          <p:nvPr/>
        </p:nvSpPr>
        <p:spPr>
          <a:xfrm>
            <a:off x="2521325" y="2385648"/>
            <a:ext cx="1529400" cy="1184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 sz="1000">
                <a:solidFill>
                  <a:srgbClr val="7F7F7F"/>
                </a:solidFill>
                <a:latin typeface="Proxima Nova"/>
                <a:ea typeface="Proxima Nova"/>
                <a:cs typeface="Proxima Nova"/>
                <a:sym typeface="Proxima Nova"/>
              </a:rPr>
              <a:t>Invitation Sent</a:t>
            </a:r>
            <a:endParaRPr sz="1000">
              <a:solidFill>
                <a:srgbClr val="7F7F7F"/>
              </a:solidFill>
              <a:latin typeface="Proxima Nova"/>
              <a:ea typeface="Proxima Nova"/>
              <a:cs typeface="Proxima Nova"/>
              <a:sym typeface="Proxima Nova"/>
            </a:endParaRPr>
          </a:p>
          <a:p>
            <a:pPr marL="0" marR="0" lvl="0" indent="0" algn="l" rtl="0">
              <a:lnSpc>
                <a:spcPct val="150000"/>
              </a:lnSpc>
              <a:spcBef>
                <a:spcPts val="0"/>
              </a:spcBef>
              <a:spcAft>
                <a:spcPts val="0"/>
              </a:spcAft>
              <a:buClr>
                <a:srgbClr val="000000"/>
              </a:buClr>
              <a:buSzPts val="1000"/>
              <a:buFont typeface="Arial"/>
              <a:buNone/>
            </a:pPr>
            <a:r>
              <a:rPr lang="en" sz="1000">
                <a:solidFill>
                  <a:srgbClr val="7F7F7F"/>
                </a:solidFill>
                <a:latin typeface="Proxima Nova"/>
                <a:ea typeface="Proxima Nova"/>
                <a:cs typeface="Proxima Nova"/>
                <a:sym typeface="Proxima Nova"/>
              </a:rPr>
              <a:t>First Login</a:t>
            </a:r>
            <a:endParaRPr sz="1000">
              <a:solidFill>
                <a:srgbClr val="7F7F7F"/>
              </a:solidFill>
              <a:latin typeface="Proxima Nova"/>
              <a:ea typeface="Proxima Nova"/>
              <a:cs typeface="Proxima Nova"/>
              <a:sym typeface="Proxima Nova"/>
            </a:endParaRPr>
          </a:p>
          <a:p>
            <a:pPr marL="0" marR="0" lvl="0" indent="0" algn="l" rtl="0">
              <a:lnSpc>
                <a:spcPct val="150000"/>
              </a:lnSpc>
              <a:spcBef>
                <a:spcPts val="0"/>
              </a:spcBef>
              <a:spcAft>
                <a:spcPts val="0"/>
              </a:spcAft>
              <a:buClr>
                <a:srgbClr val="000000"/>
              </a:buClr>
              <a:buSzPts val="1000"/>
              <a:buFont typeface="Arial"/>
              <a:buNone/>
            </a:pPr>
            <a:r>
              <a:rPr lang="en" sz="1000">
                <a:solidFill>
                  <a:srgbClr val="7F7F7F"/>
                </a:solidFill>
                <a:latin typeface="Proxima Nova"/>
                <a:ea typeface="Proxima Nova"/>
                <a:cs typeface="Proxima Nova"/>
                <a:sym typeface="Proxima Nova"/>
              </a:rPr>
              <a:t>Walk Through</a:t>
            </a:r>
            <a:endParaRPr sz="1000">
              <a:solidFill>
                <a:srgbClr val="7F7F7F"/>
              </a:solidFill>
              <a:latin typeface="Proxima Nova"/>
              <a:ea typeface="Proxima Nova"/>
              <a:cs typeface="Proxima Nova"/>
              <a:sym typeface="Proxima Nova"/>
            </a:endParaRPr>
          </a:p>
          <a:p>
            <a:pPr marL="0" marR="0" lvl="0" indent="0" algn="l" rtl="0">
              <a:lnSpc>
                <a:spcPct val="150000"/>
              </a:lnSpc>
              <a:spcBef>
                <a:spcPts val="0"/>
              </a:spcBef>
              <a:spcAft>
                <a:spcPts val="0"/>
              </a:spcAft>
              <a:buClr>
                <a:srgbClr val="000000"/>
              </a:buClr>
              <a:buSzPts val="1000"/>
              <a:buFont typeface="Arial"/>
              <a:buNone/>
            </a:pPr>
            <a:r>
              <a:rPr lang="en" sz="1000">
                <a:solidFill>
                  <a:srgbClr val="7F7F7F"/>
                </a:solidFill>
                <a:latin typeface="Proxima Nova"/>
                <a:ea typeface="Proxima Nova"/>
                <a:cs typeface="Proxima Nova"/>
                <a:sym typeface="Proxima Nova"/>
              </a:rPr>
              <a:t>First Value delivered</a:t>
            </a:r>
            <a:endParaRPr sz="1000">
              <a:solidFill>
                <a:srgbClr val="7F7F7F"/>
              </a:solidFill>
              <a:latin typeface="Proxima Nova"/>
              <a:ea typeface="Proxima Nova"/>
              <a:cs typeface="Proxima Nova"/>
              <a:sym typeface="Proxima Nova"/>
            </a:endParaRPr>
          </a:p>
          <a:p>
            <a:pPr marL="0" marR="0" lvl="0" indent="0" algn="l" rtl="0">
              <a:lnSpc>
                <a:spcPct val="150000"/>
              </a:lnSpc>
              <a:spcBef>
                <a:spcPts val="0"/>
              </a:spcBef>
              <a:spcAft>
                <a:spcPts val="0"/>
              </a:spcAft>
              <a:buClr>
                <a:srgbClr val="000000"/>
              </a:buClr>
              <a:buSzPts val="1000"/>
              <a:buFont typeface="Arial"/>
              <a:buNone/>
            </a:pPr>
            <a:r>
              <a:rPr lang="en" sz="1000">
                <a:solidFill>
                  <a:srgbClr val="7F7F7F"/>
                </a:solidFill>
                <a:latin typeface="Proxima Nova"/>
                <a:ea typeface="Proxima Nova"/>
                <a:cs typeface="Proxima Nova"/>
                <a:sym typeface="Proxima Nova"/>
              </a:rPr>
              <a:t>Advance Training</a:t>
            </a:r>
            <a:endParaRPr sz="1000">
              <a:solidFill>
                <a:srgbClr val="7F7F7F"/>
              </a:solidFill>
              <a:latin typeface="Proxima Nova"/>
              <a:ea typeface="Proxima Nova"/>
              <a:cs typeface="Proxima Nova"/>
              <a:sym typeface="Proxima Nova"/>
            </a:endParaRPr>
          </a:p>
          <a:p>
            <a:pPr marL="0" marR="0" lvl="0" indent="0" algn="l" rtl="0">
              <a:lnSpc>
                <a:spcPct val="150000"/>
              </a:lnSpc>
              <a:spcBef>
                <a:spcPts val="0"/>
              </a:spcBef>
              <a:spcAft>
                <a:spcPts val="0"/>
              </a:spcAft>
              <a:buClr>
                <a:srgbClr val="000000"/>
              </a:buClr>
              <a:buSzPts val="1000"/>
              <a:buFont typeface="Arial"/>
              <a:buNone/>
            </a:pPr>
            <a:endParaRPr sz="1000">
              <a:solidFill>
                <a:srgbClr val="7F7F7F"/>
              </a:solidFill>
              <a:latin typeface="Proxima Nova"/>
              <a:ea typeface="Proxima Nova"/>
              <a:cs typeface="Proxima Nova"/>
              <a:sym typeface="Proxima Nova"/>
            </a:endParaRPr>
          </a:p>
        </p:txBody>
      </p:sp>
      <p:pic>
        <p:nvPicPr>
          <p:cNvPr id="580" name="Google Shape;580;p66"/>
          <p:cNvPicPr preferRelativeResize="0"/>
          <p:nvPr/>
        </p:nvPicPr>
        <p:blipFill>
          <a:blip r:embed="rId3">
            <a:alphaModFix/>
          </a:blip>
          <a:stretch>
            <a:fillRect/>
          </a:stretch>
        </p:blipFill>
        <p:spPr>
          <a:xfrm>
            <a:off x="4321250" y="1543374"/>
            <a:ext cx="4435075" cy="29581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52550"/>
            <a:ext cx="8520600" cy="853500"/>
          </a:xfrm>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9"/>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617" name="Google Shape;617;p69"/>
          <p:cNvSpPr txBox="1">
            <a:spLocks noGrp="1"/>
          </p:cNvSpPr>
          <p:nvPr>
            <p:ph type="title"/>
          </p:nvPr>
        </p:nvSpPr>
        <p:spPr>
          <a:xfrm>
            <a:off x="710700" y="3198750"/>
            <a:ext cx="7252200" cy="64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PRODUCT UPDATES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623" name="Google Shape;623;p70"/>
          <p:cNvSpPr txBox="1"/>
          <p:nvPr/>
        </p:nvSpPr>
        <p:spPr>
          <a:xfrm>
            <a:off x="291750" y="325425"/>
            <a:ext cx="8560500" cy="80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900" b="1">
                <a:solidFill>
                  <a:schemeClr val="dk2"/>
                </a:solidFill>
                <a:latin typeface="Proxima Nova"/>
                <a:ea typeface="Proxima Nova"/>
                <a:cs typeface="Proxima Nova"/>
                <a:sym typeface="Proxima Nova"/>
              </a:rPr>
              <a:t>Product Updates</a:t>
            </a:r>
            <a:endParaRPr sz="2900" b="1">
              <a:solidFill>
                <a:schemeClr val="dk2"/>
              </a:solidFill>
              <a:latin typeface="Proxima Nova"/>
              <a:ea typeface="Proxima Nova"/>
              <a:cs typeface="Proxima Nova"/>
              <a:sym typeface="Proxima Nova"/>
            </a:endParaRPr>
          </a:p>
        </p:txBody>
      </p:sp>
      <p:grpSp>
        <p:nvGrpSpPr>
          <p:cNvPr id="624" name="Google Shape;624;p70"/>
          <p:cNvGrpSpPr/>
          <p:nvPr/>
        </p:nvGrpSpPr>
        <p:grpSpPr>
          <a:xfrm>
            <a:off x="981113" y="978100"/>
            <a:ext cx="2047825" cy="3771750"/>
            <a:chOff x="752475" y="1524000"/>
            <a:chExt cx="2047825" cy="3771750"/>
          </a:xfrm>
        </p:grpSpPr>
        <p:sp>
          <p:nvSpPr>
            <p:cNvPr id="625" name="Google Shape;625;p70"/>
            <p:cNvSpPr/>
            <p:nvPr/>
          </p:nvSpPr>
          <p:spPr>
            <a:xfrm>
              <a:off x="752475" y="1885950"/>
              <a:ext cx="2047800" cy="3409800"/>
            </a:xfrm>
            <a:prstGeom prst="rect">
              <a:avLst/>
            </a:prstGeom>
            <a:solidFill>
              <a:srgbClr val="EBE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0"/>
            <p:cNvSpPr/>
            <p:nvPr/>
          </p:nvSpPr>
          <p:spPr>
            <a:xfrm>
              <a:off x="752500" y="1885950"/>
              <a:ext cx="2047800" cy="180900"/>
            </a:xfrm>
            <a:prstGeom prst="rect">
              <a:avLst/>
            </a:prstGeom>
            <a:solidFill>
              <a:srgbClr val="CF8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7" name="Google Shape;627;p70"/>
            <p:cNvPicPr preferRelativeResize="0"/>
            <p:nvPr/>
          </p:nvPicPr>
          <p:blipFill rotWithShape="1">
            <a:blip r:embed="rId3">
              <a:alphaModFix/>
            </a:blip>
            <a:srcRect/>
            <a:stretch/>
          </p:blipFill>
          <p:spPr>
            <a:xfrm>
              <a:off x="1342988" y="1524000"/>
              <a:ext cx="866775" cy="876300"/>
            </a:xfrm>
            <a:prstGeom prst="rect">
              <a:avLst/>
            </a:prstGeom>
            <a:noFill/>
            <a:ln>
              <a:noFill/>
            </a:ln>
          </p:spPr>
        </p:pic>
      </p:grpSp>
      <p:grpSp>
        <p:nvGrpSpPr>
          <p:cNvPr id="628" name="Google Shape;628;p70"/>
          <p:cNvGrpSpPr/>
          <p:nvPr/>
        </p:nvGrpSpPr>
        <p:grpSpPr>
          <a:xfrm>
            <a:off x="3548113" y="978100"/>
            <a:ext cx="2047800" cy="3771750"/>
            <a:chOff x="3000375" y="1524000"/>
            <a:chExt cx="2047800" cy="3771750"/>
          </a:xfrm>
        </p:grpSpPr>
        <p:sp>
          <p:nvSpPr>
            <p:cNvPr id="629" name="Google Shape;629;p70"/>
            <p:cNvSpPr/>
            <p:nvPr/>
          </p:nvSpPr>
          <p:spPr>
            <a:xfrm>
              <a:off x="3000375" y="1885950"/>
              <a:ext cx="2047800" cy="3409800"/>
            </a:xfrm>
            <a:prstGeom prst="rect">
              <a:avLst/>
            </a:prstGeom>
            <a:solidFill>
              <a:srgbClr val="EBE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70"/>
            <p:cNvSpPr/>
            <p:nvPr/>
          </p:nvSpPr>
          <p:spPr>
            <a:xfrm>
              <a:off x="3000375" y="1871700"/>
              <a:ext cx="2047800" cy="180900"/>
            </a:xfrm>
            <a:prstGeom prst="rect">
              <a:avLst/>
            </a:prstGeom>
            <a:solidFill>
              <a:srgbClr val="CF8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1" name="Google Shape;631;p70"/>
            <p:cNvPicPr preferRelativeResize="0"/>
            <p:nvPr/>
          </p:nvPicPr>
          <p:blipFill rotWithShape="1">
            <a:blip r:embed="rId4">
              <a:alphaModFix/>
            </a:blip>
            <a:srcRect/>
            <a:stretch/>
          </p:blipFill>
          <p:spPr>
            <a:xfrm>
              <a:off x="3586125" y="1524000"/>
              <a:ext cx="876300" cy="876300"/>
            </a:xfrm>
            <a:prstGeom prst="rect">
              <a:avLst/>
            </a:prstGeom>
            <a:noFill/>
            <a:ln>
              <a:noFill/>
            </a:ln>
          </p:spPr>
        </p:pic>
      </p:grpSp>
      <p:grpSp>
        <p:nvGrpSpPr>
          <p:cNvPr id="632" name="Google Shape;632;p70"/>
          <p:cNvGrpSpPr/>
          <p:nvPr/>
        </p:nvGrpSpPr>
        <p:grpSpPr>
          <a:xfrm>
            <a:off x="6115088" y="978100"/>
            <a:ext cx="2047800" cy="3771750"/>
            <a:chOff x="5324475" y="1524000"/>
            <a:chExt cx="2047800" cy="3771750"/>
          </a:xfrm>
        </p:grpSpPr>
        <p:sp>
          <p:nvSpPr>
            <p:cNvPr id="633" name="Google Shape;633;p70"/>
            <p:cNvSpPr/>
            <p:nvPr/>
          </p:nvSpPr>
          <p:spPr>
            <a:xfrm>
              <a:off x="5324475" y="1885950"/>
              <a:ext cx="2047800" cy="3409800"/>
            </a:xfrm>
            <a:prstGeom prst="rect">
              <a:avLst/>
            </a:prstGeom>
            <a:solidFill>
              <a:srgbClr val="EBE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0"/>
            <p:cNvSpPr/>
            <p:nvPr/>
          </p:nvSpPr>
          <p:spPr>
            <a:xfrm>
              <a:off x="5324475" y="1885950"/>
              <a:ext cx="2047800" cy="180900"/>
            </a:xfrm>
            <a:prstGeom prst="rect">
              <a:avLst/>
            </a:prstGeom>
            <a:solidFill>
              <a:srgbClr val="CF8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5" name="Google Shape;635;p70"/>
            <p:cNvPicPr preferRelativeResize="0"/>
            <p:nvPr/>
          </p:nvPicPr>
          <p:blipFill rotWithShape="1">
            <a:blip r:embed="rId5">
              <a:alphaModFix/>
            </a:blip>
            <a:srcRect/>
            <a:stretch/>
          </p:blipFill>
          <p:spPr>
            <a:xfrm>
              <a:off x="5910225" y="1524000"/>
              <a:ext cx="876300" cy="876300"/>
            </a:xfrm>
            <a:prstGeom prst="rect">
              <a:avLst/>
            </a:prstGeom>
            <a:noFill/>
            <a:ln>
              <a:noFill/>
            </a:ln>
          </p:spPr>
        </p:pic>
      </p:grpSp>
      <p:sp>
        <p:nvSpPr>
          <p:cNvPr id="636" name="Google Shape;636;p70"/>
          <p:cNvSpPr txBox="1"/>
          <p:nvPr/>
        </p:nvSpPr>
        <p:spPr>
          <a:xfrm>
            <a:off x="1057350" y="1995350"/>
            <a:ext cx="1895400" cy="24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a:solidFill>
                  <a:schemeClr val="dk2"/>
                </a:solidFill>
                <a:latin typeface="Proxima Nova"/>
                <a:ea typeface="Proxima Nova"/>
                <a:cs typeface="Proxima Nova"/>
                <a:sym typeface="Proxima Nova"/>
              </a:rPr>
              <a:t>Value Statement #1</a:t>
            </a:r>
            <a:endParaRPr sz="1100" b="1"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This is where we would put the latest updates </a:t>
            </a:r>
            <a:r>
              <a:rPr lang="en" sz="1100">
                <a:solidFill>
                  <a:schemeClr val="dk2"/>
                </a:solidFill>
                <a:latin typeface="Proxima Nova"/>
                <a:ea typeface="Proxima Nova"/>
                <a:cs typeface="Proxima Nova"/>
                <a:sym typeface="Proxima Nova"/>
              </a:rPr>
              <a:t>related to key differentiating proposition</a:t>
            </a:r>
            <a:r>
              <a:rPr lang="en" sz="1100" i="0" u="none" strike="noStrike" cap="none">
                <a:solidFill>
                  <a:schemeClr val="dk2"/>
                </a:solidFill>
                <a:latin typeface="Proxima Nova"/>
                <a:ea typeface="Proxima Nova"/>
                <a:cs typeface="Proxima Nova"/>
                <a:sym typeface="Proxima Nova"/>
              </a:rPr>
              <a:t>.</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Update 1</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Update 2</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[Link to product blog feature or other resource]</a:t>
            </a:r>
            <a:endParaRPr sz="1100" i="0" u="none" strike="noStrike" cap="none">
              <a:solidFill>
                <a:schemeClr val="dk2"/>
              </a:solidFill>
              <a:latin typeface="Proxima Nova"/>
              <a:ea typeface="Proxima Nova"/>
              <a:cs typeface="Proxima Nova"/>
              <a:sym typeface="Proxima Nova"/>
            </a:endParaRPr>
          </a:p>
        </p:txBody>
      </p:sp>
      <p:sp>
        <p:nvSpPr>
          <p:cNvPr id="637" name="Google Shape;637;p70"/>
          <p:cNvSpPr txBox="1"/>
          <p:nvPr/>
        </p:nvSpPr>
        <p:spPr>
          <a:xfrm>
            <a:off x="3624325" y="1995350"/>
            <a:ext cx="1895400" cy="24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a:solidFill>
                  <a:schemeClr val="dk2"/>
                </a:solidFill>
                <a:latin typeface="Proxima Nova"/>
                <a:ea typeface="Proxima Nova"/>
                <a:cs typeface="Proxima Nova"/>
                <a:sym typeface="Proxima Nova"/>
              </a:rPr>
              <a:t>Value Statement #2</a:t>
            </a:r>
            <a:endParaRPr sz="1100" b="1"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This is where we would put the latest updates on our </a:t>
            </a:r>
            <a:r>
              <a:rPr lang="en" sz="1100">
                <a:solidFill>
                  <a:schemeClr val="dk2"/>
                </a:solidFill>
                <a:latin typeface="Proxima Nova"/>
                <a:ea typeface="Proxima Nova"/>
                <a:cs typeface="Proxima Nova"/>
                <a:sym typeface="Proxima Nova"/>
              </a:rPr>
              <a:t>second value proposition.</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Update 1</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Update 2</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[Link to product blog feature or other resource]</a:t>
            </a:r>
            <a:endParaRPr sz="1100" i="0" u="none" strike="noStrike" cap="none">
              <a:solidFill>
                <a:schemeClr val="dk2"/>
              </a:solidFill>
              <a:latin typeface="Proxima Nova"/>
              <a:ea typeface="Proxima Nova"/>
              <a:cs typeface="Proxima Nova"/>
              <a:sym typeface="Proxima Nova"/>
            </a:endParaRPr>
          </a:p>
        </p:txBody>
      </p:sp>
      <p:sp>
        <p:nvSpPr>
          <p:cNvPr id="638" name="Google Shape;638;p70"/>
          <p:cNvSpPr txBox="1"/>
          <p:nvPr/>
        </p:nvSpPr>
        <p:spPr>
          <a:xfrm>
            <a:off x="6191300" y="1995350"/>
            <a:ext cx="1895400" cy="241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a:solidFill>
                  <a:schemeClr val="dk2"/>
                </a:solidFill>
                <a:latin typeface="Proxima Nova"/>
                <a:ea typeface="Proxima Nova"/>
                <a:cs typeface="Proxima Nova"/>
                <a:sym typeface="Proxima Nova"/>
              </a:rPr>
              <a:t>Value Statement #3</a:t>
            </a:r>
            <a:endParaRPr sz="1100" b="1"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This is where we would put the latest updates on </a:t>
            </a:r>
            <a:r>
              <a:rPr lang="en" sz="1100">
                <a:solidFill>
                  <a:schemeClr val="dk2"/>
                </a:solidFill>
                <a:latin typeface="Proxima Nova"/>
                <a:ea typeface="Proxima Nova"/>
                <a:cs typeface="Proxima Nova"/>
                <a:sym typeface="Proxima Nova"/>
              </a:rPr>
              <a:t>on our second value proposition.</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Update 1</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Update 2</a:t>
            </a: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chemeClr val="dk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[Link to product blog feature or other resource]</a:t>
            </a:r>
            <a:endParaRPr sz="1100" i="0" u="none" strike="noStrike" cap="none">
              <a:solidFill>
                <a:schemeClr val="dk2"/>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644" name="Google Shape;644;p71"/>
          <p:cNvSpPr txBox="1"/>
          <p:nvPr/>
        </p:nvSpPr>
        <p:spPr>
          <a:xfrm>
            <a:off x="1247200" y="438325"/>
            <a:ext cx="6289800" cy="69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5B9BD5"/>
              </a:buClr>
              <a:buSzPts val="2500"/>
              <a:buFont typeface="Arial"/>
              <a:buNone/>
            </a:pPr>
            <a:r>
              <a:rPr lang="en" sz="2500" b="1" i="0" u="none" strike="noStrike" cap="none">
                <a:solidFill>
                  <a:srgbClr val="B06D14"/>
                </a:solidFill>
                <a:latin typeface="Proxima Nova"/>
                <a:ea typeface="Proxima Nova"/>
                <a:cs typeface="Proxima Nova"/>
                <a:sym typeface="Proxima Nova"/>
              </a:rPr>
              <a:t>Next Steps</a:t>
            </a:r>
            <a:endParaRPr sz="1400" b="1" i="0" u="none" strike="noStrike" cap="none">
              <a:solidFill>
                <a:srgbClr val="B06D14"/>
              </a:solidFill>
              <a:latin typeface="Proxima Nova"/>
              <a:ea typeface="Proxima Nova"/>
              <a:cs typeface="Proxima Nova"/>
              <a:sym typeface="Proxima Nova"/>
            </a:endParaRPr>
          </a:p>
        </p:txBody>
      </p:sp>
      <p:sp>
        <p:nvSpPr>
          <p:cNvPr id="645" name="Google Shape;645;p71"/>
          <p:cNvSpPr txBox="1"/>
          <p:nvPr/>
        </p:nvSpPr>
        <p:spPr>
          <a:xfrm>
            <a:off x="1269791" y="1413367"/>
            <a:ext cx="3909300" cy="69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A5A5A5"/>
              </a:buClr>
              <a:buSzPts val="1800"/>
              <a:buFont typeface="Arial"/>
              <a:buNone/>
            </a:pPr>
            <a:r>
              <a:rPr lang="en" sz="1800" i="0" u="none" strike="noStrike" cap="none">
                <a:solidFill>
                  <a:schemeClr val="dk2"/>
                </a:solidFill>
                <a:latin typeface="Proxima Nova"/>
                <a:ea typeface="Proxima Nova"/>
                <a:cs typeface="Proxima Nova"/>
                <a:sym typeface="Proxima Nova"/>
              </a:rPr>
              <a:t>DO THIS</a:t>
            </a:r>
            <a:endParaRPr sz="1400" i="0" u="none" strike="noStrike" cap="none">
              <a:solidFill>
                <a:schemeClr val="dk2"/>
              </a:solidFill>
              <a:latin typeface="Proxima Nova"/>
              <a:ea typeface="Proxima Nova"/>
              <a:cs typeface="Proxima Nova"/>
              <a:sym typeface="Proxima Nova"/>
            </a:endParaRPr>
          </a:p>
        </p:txBody>
      </p:sp>
      <p:sp>
        <p:nvSpPr>
          <p:cNvPr id="646" name="Google Shape;646;p71"/>
          <p:cNvSpPr txBox="1"/>
          <p:nvPr/>
        </p:nvSpPr>
        <p:spPr>
          <a:xfrm>
            <a:off x="1269787" y="1906329"/>
            <a:ext cx="6447900" cy="64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Please let us know of any portfolio or contact changes.</a:t>
            </a:r>
            <a:endParaRPr sz="1400" i="0" u="none" strike="noStrike" cap="none">
              <a:solidFill>
                <a:schemeClr val="dk2"/>
              </a:solidFill>
              <a:latin typeface="Proxima Nova"/>
              <a:ea typeface="Proxima Nova"/>
              <a:cs typeface="Proxima Nova"/>
              <a:sym typeface="Proxima Nova"/>
            </a:endParaRPr>
          </a:p>
        </p:txBody>
      </p:sp>
      <p:sp>
        <p:nvSpPr>
          <p:cNvPr id="647" name="Google Shape;647;p71"/>
          <p:cNvSpPr txBox="1"/>
          <p:nvPr/>
        </p:nvSpPr>
        <p:spPr>
          <a:xfrm>
            <a:off x="1269790" y="3436340"/>
            <a:ext cx="3939000" cy="69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A5A5A5"/>
              </a:buClr>
              <a:buSzPts val="1800"/>
              <a:buFont typeface="Arial"/>
              <a:buNone/>
            </a:pPr>
            <a:r>
              <a:rPr lang="en" sz="1800" i="0" u="none" strike="noStrike" cap="none">
                <a:solidFill>
                  <a:schemeClr val="dk2"/>
                </a:solidFill>
                <a:latin typeface="Proxima Nova"/>
                <a:ea typeface="Proxima Nova"/>
                <a:cs typeface="Proxima Nova"/>
                <a:sym typeface="Proxima Nova"/>
              </a:rPr>
              <a:t>DO SOMETHING ELSE</a:t>
            </a:r>
            <a:endParaRPr sz="1400" i="0" u="none" strike="noStrike" cap="none">
              <a:solidFill>
                <a:schemeClr val="dk2"/>
              </a:solidFill>
              <a:latin typeface="Proxima Nova"/>
              <a:ea typeface="Proxima Nova"/>
              <a:cs typeface="Proxima Nova"/>
              <a:sym typeface="Proxima Nova"/>
            </a:endParaRPr>
          </a:p>
        </p:txBody>
      </p:sp>
      <p:sp>
        <p:nvSpPr>
          <p:cNvPr id="648" name="Google Shape;648;p71"/>
          <p:cNvSpPr txBox="1"/>
          <p:nvPr/>
        </p:nvSpPr>
        <p:spPr>
          <a:xfrm>
            <a:off x="1269787" y="3929302"/>
            <a:ext cx="6447900" cy="64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Updater to email low-performing </a:t>
            </a:r>
            <a:r>
              <a:rPr lang="en" sz="1100">
                <a:solidFill>
                  <a:schemeClr val="dk2"/>
                </a:solidFill>
                <a:latin typeface="Proxima Nova"/>
                <a:ea typeface="Proxima Nova"/>
                <a:cs typeface="Proxima Nova"/>
                <a:sym typeface="Proxima Nova"/>
              </a:rPr>
              <a:t>teams </a:t>
            </a:r>
            <a:r>
              <a:rPr lang="en" sz="1100" i="0" u="none" strike="noStrike" cap="none">
                <a:solidFill>
                  <a:schemeClr val="dk2"/>
                </a:solidFill>
                <a:latin typeface="Proxima Nova"/>
                <a:ea typeface="Proxima Nova"/>
                <a:cs typeface="Proxima Nova"/>
                <a:sym typeface="Proxima Nova"/>
              </a:rPr>
              <a:t>with helpful tips.</a:t>
            </a:r>
            <a:endParaRPr sz="1400" i="0" u="none" strike="noStrike" cap="none">
              <a:solidFill>
                <a:schemeClr val="dk2"/>
              </a:solidFill>
              <a:latin typeface="Proxima Nova"/>
              <a:ea typeface="Proxima Nova"/>
              <a:cs typeface="Proxima Nova"/>
              <a:sym typeface="Proxima Nova"/>
            </a:endParaRPr>
          </a:p>
        </p:txBody>
      </p:sp>
      <p:cxnSp>
        <p:nvCxnSpPr>
          <p:cNvPr id="649" name="Google Shape;649;p71"/>
          <p:cNvCxnSpPr/>
          <p:nvPr/>
        </p:nvCxnSpPr>
        <p:spPr>
          <a:xfrm>
            <a:off x="1366525" y="1021003"/>
            <a:ext cx="5822400" cy="0"/>
          </a:xfrm>
          <a:prstGeom prst="straightConnector1">
            <a:avLst/>
          </a:prstGeom>
          <a:noFill/>
          <a:ln w="19050" cap="flat" cmpd="sng">
            <a:solidFill>
              <a:srgbClr val="CF8626"/>
            </a:solidFill>
            <a:prstDash val="solid"/>
            <a:miter lim="800000"/>
            <a:headEnd type="none" w="sm" len="sm"/>
            <a:tailEnd type="none" w="sm" len="sm"/>
          </a:ln>
        </p:spPr>
      </p:cxnSp>
      <p:sp>
        <p:nvSpPr>
          <p:cNvPr id="650" name="Google Shape;650;p71"/>
          <p:cNvSpPr txBox="1"/>
          <p:nvPr/>
        </p:nvSpPr>
        <p:spPr>
          <a:xfrm>
            <a:off x="1269791" y="2399291"/>
            <a:ext cx="6627000" cy="69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A5A5A5"/>
              </a:buClr>
              <a:buSzPts val="1800"/>
              <a:buFont typeface="Arial"/>
              <a:buNone/>
            </a:pPr>
            <a:r>
              <a:rPr lang="en" sz="1800" i="0" u="none" strike="noStrike" cap="none">
                <a:solidFill>
                  <a:schemeClr val="dk2"/>
                </a:solidFill>
                <a:latin typeface="Proxima Nova"/>
                <a:ea typeface="Proxima Nova"/>
                <a:cs typeface="Proxima Nova"/>
                <a:sym typeface="Proxima Nova"/>
              </a:rPr>
              <a:t>DO THAT</a:t>
            </a:r>
            <a:endParaRPr sz="1400" i="0" u="none" strike="noStrike" cap="none">
              <a:solidFill>
                <a:schemeClr val="dk2"/>
              </a:solidFill>
              <a:latin typeface="Proxima Nova"/>
              <a:ea typeface="Proxima Nova"/>
              <a:cs typeface="Proxima Nova"/>
              <a:sym typeface="Proxima Nova"/>
            </a:endParaRPr>
          </a:p>
        </p:txBody>
      </p:sp>
      <p:sp>
        <p:nvSpPr>
          <p:cNvPr id="651" name="Google Shape;651;p71"/>
          <p:cNvSpPr txBox="1"/>
          <p:nvPr/>
        </p:nvSpPr>
        <p:spPr>
          <a:xfrm>
            <a:off x="1269787" y="2892253"/>
            <a:ext cx="6447900" cy="64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i="0" u="none" strike="noStrike" cap="none">
                <a:solidFill>
                  <a:schemeClr val="dk2"/>
                </a:solidFill>
                <a:latin typeface="Proxima Nova"/>
                <a:ea typeface="Proxima Nova"/>
                <a:cs typeface="Proxima Nova"/>
                <a:sym typeface="Proxima Nova"/>
              </a:rPr>
              <a:t>Add a custom product </a:t>
            </a:r>
            <a:r>
              <a:rPr lang="en" sz="1100">
                <a:solidFill>
                  <a:schemeClr val="dk2"/>
                </a:solidFill>
                <a:latin typeface="Proxima Nova"/>
                <a:ea typeface="Proxima Nova"/>
                <a:cs typeface="Proxima Nova"/>
                <a:sym typeface="Proxima Nova"/>
              </a:rPr>
              <a:t>features online courses </a:t>
            </a:r>
            <a:r>
              <a:rPr lang="en" sz="1100" i="0" u="none" strike="noStrike" cap="none">
                <a:solidFill>
                  <a:schemeClr val="dk2"/>
                </a:solidFill>
                <a:latin typeface="Proxima Nova"/>
                <a:ea typeface="Proxima Nova"/>
                <a:cs typeface="Proxima Nova"/>
                <a:sym typeface="Proxima Nova"/>
              </a:rPr>
              <a:t>to your LMS – we’ll send over the materials.</a:t>
            </a:r>
            <a:endParaRPr sz="1400" i="0" u="none" strike="noStrike" cap="none">
              <a:solidFill>
                <a:schemeClr val="dk2"/>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55"/>
        <p:cNvGrpSpPr/>
        <p:nvPr/>
      </p:nvGrpSpPr>
      <p:grpSpPr>
        <a:xfrm>
          <a:off x="0" y="0"/>
          <a:ext cx="0" cy="0"/>
          <a:chOff x="0" y="0"/>
          <a:chExt cx="0" cy="0"/>
        </a:xfrm>
      </p:grpSpPr>
      <p:sp>
        <p:nvSpPr>
          <p:cNvPr id="656" name="Google Shape;656;p72"/>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a:solidFill>
                  <a:srgbClr val="DA9C3A"/>
                </a:solidFill>
              </a:rPr>
              <a:pPr marL="0" lvl="0" indent="0" algn="r" rtl="0">
                <a:spcBef>
                  <a:spcPts val="0"/>
                </a:spcBef>
                <a:spcAft>
                  <a:spcPts val="0"/>
                </a:spcAft>
                <a:buNone/>
              </a:pPr>
              <a:t>18</a:t>
            </a:fld>
            <a:endParaRPr sz="1200">
              <a:solidFill>
                <a:srgbClr val="DA9C3A"/>
              </a:solidFill>
            </a:endParaRPr>
          </a:p>
        </p:txBody>
      </p:sp>
      <p:sp>
        <p:nvSpPr>
          <p:cNvPr id="657" name="Google Shape;657;p72"/>
          <p:cNvSpPr txBox="1">
            <a:spLocks noGrp="1"/>
          </p:cNvSpPr>
          <p:nvPr>
            <p:ph type="title"/>
          </p:nvPr>
        </p:nvSpPr>
        <p:spPr>
          <a:xfrm>
            <a:off x="152400" y="22950"/>
            <a:ext cx="8520600" cy="64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Client Health Check Overview</a:t>
            </a:r>
            <a:endParaRPr dirty="0"/>
          </a:p>
        </p:txBody>
      </p:sp>
      <p:sp>
        <p:nvSpPr>
          <p:cNvPr id="5" name="Rectangle 4"/>
          <p:cNvSpPr/>
          <p:nvPr/>
        </p:nvSpPr>
        <p:spPr>
          <a:xfrm>
            <a:off x="4648200" y="742950"/>
            <a:ext cx="44958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srcRect/>
          <a:stretch>
            <a:fillRect/>
          </a:stretch>
        </p:blipFill>
        <p:spPr bwMode="auto">
          <a:xfrm>
            <a:off x="6105525" y="1581150"/>
            <a:ext cx="3038475" cy="2686050"/>
          </a:xfrm>
          <a:prstGeom prst="rect">
            <a:avLst/>
          </a:prstGeom>
          <a:noFill/>
          <a:ln w="9525">
            <a:noFill/>
            <a:miter lim="800000"/>
            <a:headEnd/>
            <a:tailEnd/>
          </a:ln>
          <a:effectLst/>
        </p:spPr>
      </p:pic>
      <p:sp>
        <p:nvSpPr>
          <p:cNvPr id="658" name="Google Shape;658;p72"/>
          <p:cNvSpPr txBox="1"/>
          <p:nvPr/>
        </p:nvSpPr>
        <p:spPr>
          <a:xfrm>
            <a:off x="236100" y="590550"/>
            <a:ext cx="8831700" cy="3967200"/>
          </a:xfrm>
          <a:prstGeom prst="rect">
            <a:avLst/>
          </a:prstGeom>
          <a:solidFill>
            <a:schemeClr val="bg1">
              <a:alpha val="1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D00C0C"/>
                </a:solidFill>
                <a:latin typeface="Proxima Nova"/>
                <a:ea typeface="Proxima Nova"/>
                <a:cs typeface="Proxima Nova"/>
                <a:sym typeface="Proxima Nova"/>
              </a:rPr>
              <a:t>What is a “Health Check</a:t>
            </a:r>
            <a:r>
              <a:rPr lang="en" b="1" dirty="0" smtClean="0">
                <a:solidFill>
                  <a:srgbClr val="D00C0C"/>
                </a:solidFill>
                <a:latin typeface="Proxima Nova"/>
                <a:ea typeface="Proxima Nova"/>
                <a:cs typeface="Proxima Nova"/>
                <a:sym typeface="Proxima Nova"/>
              </a:rPr>
              <a:t>”?</a:t>
            </a:r>
            <a:endParaRPr dirty="0" smtClean="0">
              <a:solidFill>
                <a:srgbClr val="D00C0C"/>
              </a:solidFill>
              <a:latin typeface="Proxima Nova"/>
              <a:ea typeface="Proxima Nova"/>
              <a:cs typeface="Proxima Nova"/>
              <a:sym typeface="Proxima Nova"/>
            </a:endParaRP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This is a technical review of the client’s instance, in terms of configuration of the</a:t>
            </a: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platform, and how they understand the features. We can then provide suggestions </a:t>
            </a: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on best practices, and set time for any questions or follow up actions, if necessary. </a:t>
            </a:r>
            <a:endParaRPr dirty="0" smtClean="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b="1" dirty="0">
                <a:solidFill>
                  <a:srgbClr val="D00C0C"/>
                </a:solidFill>
                <a:latin typeface="Proxima Nova"/>
                <a:ea typeface="Proxima Nova"/>
                <a:cs typeface="Proxima Nova"/>
                <a:sym typeface="Proxima Nova"/>
              </a:rPr>
              <a:t>How does it differ from an Account Review or QBR?</a:t>
            </a:r>
            <a:endParaRPr b="1" dirty="0">
              <a:solidFill>
                <a:srgbClr val="D00C0C"/>
              </a:solidFill>
              <a:latin typeface="Proxima Nova"/>
              <a:ea typeface="Proxima Nova"/>
              <a:cs typeface="Proxima Nova"/>
              <a:sym typeface="Proxima Nova"/>
            </a:endParaRPr>
          </a:p>
          <a:p>
            <a:pPr marL="0" lvl="0" indent="0" algn="l" rtl="0">
              <a:spcBef>
                <a:spcPts val="0"/>
              </a:spcBef>
              <a:spcAft>
                <a:spcPts val="0"/>
              </a:spcAft>
              <a:buNone/>
            </a:pPr>
            <a:r>
              <a:rPr lang="en" dirty="0">
                <a:solidFill>
                  <a:schemeClr val="dk1"/>
                </a:solidFill>
                <a:latin typeface="Proxima Nova"/>
                <a:ea typeface="Proxima Nova"/>
                <a:cs typeface="Proxima Nova"/>
                <a:sym typeface="Proxima Nova"/>
              </a:rPr>
              <a:t>Account Review / QBR goes beyond the product. This </a:t>
            </a:r>
            <a:r>
              <a:rPr lang="en" dirty="0" smtClean="0">
                <a:solidFill>
                  <a:schemeClr val="dk1"/>
                </a:solidFill>
                <a:latin typeface="Proxima Nova"/>
                <a:ea typeface="Proxima Nova"/>
                <a:cs typeface="Proxima Nova"/>
                <a:sym typeface="Proxima Nova"/>
              </a:rPr>
              <a:t>gives</a:t>
            </a: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a </a:t>
            </a:r>
            <a:r>
              <a:rPr lang="en" dirty="0">
                <a:solidFill>
                  <a:schemeClr val="dk1"/>
                </a:solidFill>
                <a:latin typeface="Proxima Nova"/>
                <a:ea typeface="Proxima Nova"/>
                <a:cs typeface="Proxima Nova"/>
                <a:sym typeface="Proxima Nova"/>
              </a:rPr>
              <a:t>holistic understanding of what business outcomes the client </a:t>
            </a:r>
            <a:endParaRPr lang="en" dirty="0" smtClean="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is </a:t>
            </a:r>
            <a:r>
              <a:rPr lang="en" dirty="0">
                <a:solidFill>
                  <a:schemeClr val="dk1"/>
                </a:solidFill>
                <a:latin typeface="Proxima Nova"/>
                <a:ea typeface="Proxima Nova"/>
                <a:cs typeface="Proxima Nova"/>
                <a:sym typeface="Proxima Nova"/>
              </a:rPr>
              <a:t>trying to achieve, why they chose Kustomer, any turnover, </a:t>
            </a:r>
            <a:endParaRPr lang="en" dirty="0" smtClean="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their </a:t>
            </a:r>
            <a:r>
              <a:rPr lang="en" dirty="0">
                <a:solidFill>
                  <a:schemeClr val="dk1"/>
                </a:solidFill>
                <a:latin typeface="Proxima Nova"/>
                <a:ea typeface="Proxima Nova"/>
                <a:cs typeface="Proxima Nova"/>
                <a:sym typeface="Proxima Nova"/>
              </a:rPr>
              <a:t>business health, and review of what has </a:t>
            </a:r>
            <a:r>
              <a:rPr lang="en" dirty="0" smtClean="0">
                <a:solidFill>
                  <a:schemeClr val="dk1"/>
                </a:solidFill>
                <a:latin typeface="Proxima Nova"/>
                <a:ea typeface="Proxima Nova"/>
                <a:cs typeface="Proxima Nova"/>
                <a:sym typeface="Proxima Nova"/>
              </a:rPr>
              <a:t>been</a:t>
            </a: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accomplished </a:t>
            </a:r>
            <a:r>
              <a:rPr lang="en" dirty="0">
                <a:solidFill>
                  <a:schemeClr val="dk1"/>
                </a:solidFill>
                <a:latin typeface="Proxima Nova"/>
                <a:ea typeface="Proxima Nova"/>
                <a:cs typeface="Proxima Nova"/>
                <a:sym typeface="Proxima Nova"/>
              </a:rPr>
              <a:t>since the last review.</a:t>
            </a:r>
            <a:endParaRPr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b="1" dirty="0">
                <a:solidFill>
                  <a:srgbClr val="D00C0C"/>
                </a:solidFill>
                <a:latin typeface="Proxima Nova"/>
                <a:ea typeface="Proxima Nova"/>
                <a:cs typeface="Proxima Nova"/>
                <a:sym typeface="Proxima Nova"/>
              </a:rPr>
              <a:t>Can the Health Check and Account Review be used in conjunction?</a:t>
            </a:r>
            <a:endParaRPr b="1" dirty="0">
              <a:solidFill>
                <a:srgbClr val="D00C0C"/>
              </a:solidFill>
              <a:latin typeface="Proxima Nova"/>
              <a:ea typeface="Proxima Nova"/>
              <a:cs typeface="Proxima Nova"/>
              <a:sym typeface="Proxima Nova"/>
            </a:endParaRPr>
          </a:p>
          <a:p>
            <a:pPr marL="0" lvl="0" indent="0" algn="l" rtl="0">
              <a:spcBef>
                <a:spcPts val="0"/>
              </a:spcBef>
              <a:spcAft>
                <a:spcPts val="0"/>
              </a:spcAft>
              <a:buNone/>
            </a:pPr>
            <a:r>
              <a:rPr lang="en" dirty="0">
                <a:solidFill>
                  <a:schemeClr val="dk1"/>
                </a:solidFill>
                <a:latin typeface="Proxima Nova"/>
                <a:ea typeface="Proxima Nova"/>
                <a:cs typeface="Proxima Nova"/>
                <a:sym typeface="Proxima Nova"/>
              </a:rPr>
              <a:t>Absolutely! This will give us better understanding of the </a:t>
            </a:r>
            <a:r>
              <a:rPr lang="en" dirty="0" smtClean="0">
                <a:solidFill>
                  <a:schemeClr val="dk1"/>
                </a:solidFill>
                <a:latin typeface="Proxima Nova"/>
                <a:ea typeface="Proxima Nova"/>
                <a:cs typeface="Proxima Nova"/>
                <a:sym typeface="Proxima Nova"/>
              </a:rPr>
              <a:t>overall</a:t>
            </a: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client </a:t>
            </a:r>
            <a:r>
              <a:rPr lang="en" dirty="0">
                <a:solidFill>
                  <a:schemeClr val="dk1"/>
                </a:solidFill>
                <a:latin typeface="Proxima Nova"/>
                <a:ea typeface="Proxima Nova"/>
                <a:cs typeface="Proxima Nova"/>
                <a:sym typeface="Proxima Nova"/>
              </a:rPr>
              <a:t>health, minimize churn rate, and provide </a:t>
            </a:r>
            <a:r>
              <a:rPr lang="en" dirty="0" smtClean="0">
                <a:solidFill>
                  <a:schemeClr val="dk1"/>
                </a:solidFill>
                <a:latin typeface="Proxima Nova"/>
                <a:ea typeface="Proxima Nova"/>
                <a:cs typeface="Proxima Nova"/>
                <a:sym typeface="Proxima Nova"/>
              </a:rPr>
              <a:t>a</a:t>
            </a:r>
          </a:p>
          <a:p>
            <a:pPr marL="0" lvl="0" indent="0" algn="l" rtl="0">
              <a:spcBef>
                <a:spcPts val="0"/>
              </a:spcBef>
              <a:spcAft>
                <a:spcPts val="0"/>
              </a:spcAft>
              <a:buNone/>
            </a:pPr>
            <a:r>
              <a:rPr lang="en" dirty="0" smtClean="0">
                <a:solidFill>
                  <a:schemeClr val="dk1"/>
                </a:solidFill>
                <a:latin typeface="Proxima Nova"/>
                <a:ea typeface="Proxima Nova"/>
                <a:cs typeface="Proxima Nova"/>
                <a:sym typeface="Proxima Nova"/>
              </a:rPr>
              <a:t>better </a:t>
            </a:r>
            <a:r>
              <a:rPr lang="en" dirty="0">
                <a:solidFill>
                  <a:schemeClr val="dk1"/>
                </a:solidFill>
                <a:latin typeface="Proxima Nova"/>
                <a:ea typeface="Proxima Nova"/>
                <a:cs typeface="Proxima Nova"/>
                <a:sym typeface="Proxima Nova"/>
              </a:rPr>
              <a:t>customer experience.</a:t>
            </a:r>
            <a:endParaRPr dirty="0">
              <a:solidFill>
                <a:schemeClr val="dk1"/>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2"/>
        <p:cNvGrpSpPr/>
        <p:nvPr/>
      </p:nvGrpSpPr>
      <p:grpSpPr>
        <a:xfrm>
          <a:off x="0" y="0"/>
          <a:ext cx="0" cy="0"/>
          <a:chOff x="0" y="0"/>
          <a:chExt cx="0" cy="0"/>
        </a:xfrm>
      </p:grpSpPr>
      <p:pic>
        <p:nvPicPr>
          <p:cNvPr id="2" name="Picture 1">
            <a:hlinkClick r:id="rId4"/>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048694" y="1123950"/>
            <a:ext cx="4247706" cy="3734776"/>
          </a:xfrm>
          <a:prstGeom prst="rect">
            <a:avLst/>
          </a:prstGeom>
        </p:spPr>
      </p:pic>
      <p:sp>
        <p:nvSpPr>
          <p:cNvPr id="663" name="Google Shape;663;p73"/>
          <p:cNvSpPr txBox="1">
            <a:spLocks noGrp="1"/>
          </p:cNvSpPr>
          <p:nvPr>
            <p:ph type="title"/>
          </p:nvPr>
        </p:nvSpPr>
        <p:spPr>
          <a:xfrm>
            <a:off x="228600" y="57150"/>
            <a:ext cx="7252200" cy="64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t>CSM </a:t>
            </a:r>
            <a:r>
              <a:rPr lang="en" b="1" dirty="0"/>
              <a:t>Practice </a:t>
            </a:r>
            <a:r>
              <a:rPr lang="en" b="1" dirty="0" smtClean="0"/>
              <a:t>is here to help.</a:t>
            </a:r>
            <a:endParaRPr b="1" dirty="0"/>
          </a:p>
        </p:txBody>
      </p:sp>
      <p:sp>
        <p:nvSpPr>
          <p:cNvPr id="664" name="Google Shape;664;p73"/>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56534F"/>
              </a:buClr>
              <a:buSzPts val="1200"/>
              <a:buFont typeface="Proxima Nova"/>
              <a:buNone/>
            </a:pPr>
            <a:fld id="{00000000-1234-1234-1234-123412341234}" type="slidenum">
              <a:rPr lang="en">
                <a:solidFill>
                  <a:srgbClr val="56534F"/>
                </a:solidFill>
              </a:rPr>
              <a:pPr marL="0" lvl="0" indent="0" algn="l" rtl="0">
                <a:spcBef>
                  <a:spcPts val="0"/>
                </a:spcBef>
                <a:spcAft>
                  <a:spcPts val="0"/>
                </a:spcAft>
                <a:buClr>
                  <a:srgbClr val="56534F"/>
                </a:buClr>
                <a:buSzPts val="1200"/>
                <a:buFont typeface="Proxima Nova"/>
                <a:buNone/>
              </a:pPr>
              <a:t>19</a:t>
            </a:fld>
            <a:endParaRPr>
              <a:solidFill>
                <a:srgbClr val="56534F"/>
              </a:solidFill>
            </a:endParaRPr>
          </a:p>
        </p:txBody>
      </p:sp>
      <p:sp>
        <p:nvSpPr>
          <p:cNvPr id="6" name="TextBox 5"/>
          <p:cNvSpPr txBox="1"/>
          <p:nvPr/>
        </p:nvSpPr>
        <p:spPr>
          <a:xfrm>
            <a:off x="228600" y="819150"/>
            <a:ext cx="5410200" cy="1815882"/>
          </a:xfrm>
          <a:prstGeom prst="rect">
            <a:avLst/>
          </a:prstGeom>
          <a:noFill/>
        </p:spPr>
        <p:txBody>
          <a:bodyPr wrap="square" rtlCol="0">
            <a:spAutoFit/>
          </a:bodyPr>
          <a:lstStyle/>
          <a:p>
            <a:pPr algn="just"/>
            <a:r>
              <a:rPr lang="en-US" dirty="0" smtClean="0">
                <a:solidFill>
                  <a:schemeClr val="tx2">
                    <a:lumMod val="25000"/>
                  </a:schemeClr>
                </a:solidFill>
                <a:latin typeface="Calibri" pitchFamily="34" charset="0"/>
                <a:cs typeface="Calibri" pitchFamily="34" charset="0"/>
              </a:rPr>
              <a:t>Not sure about your current QBR process? Do you want your team to nail the next business with clients? How can you leverage business reviews with clients to deepen the relationship of your CSMs with your customers? </a:t>
            </a:r>
            <a:endParaRPr lang="en-US" dirty="0" smtClean="0">
              <a:solidFill>
                <a:schemeClr val="tx2">
                  <a:lumMod val="25000"/>
                </a:schemeClr>
              </a:solidFill>
              <a:latin typeface="Calibri" pitchFamily="34" charset="0"/>
              <a:cs typeface="Calibri" pitchFamily="34" charset="0"/>
            </a:endParaRPr>
          </a:p>
          <a:p>
            <a:pPr algn="just"/>
            <a:endParaRPr lang="en-US" b="1" dirty="0" smtClean="0">
              <a:solidFill>
                <a:schemeClr val="tx2">
                  <a:lumMod val="25000"/>
                </a:schemeClr>
              </a:solidFill>
              <a:latin typeface="Calibri" pitchFamily="34" charset="0"/>
              <a:cs typeface="Calibri" pitchFamily="34" charset="0"/>
            </a:endParaRPr>
          </a:p>
          <a:p>
            <a:pPr algn="just"/>
            <a:r>
              <a:rPr lang="en-US" b="1" dirty="0" smtClean="0">
                <a:solidFill>
                  <a:srgbClr val="FFC000"/>
                </a:solidFill>
                <a:latin typeface="Calibri" pitchFamily="34" charset="0"/>
                <a:cs typeface="Calibri" pitchFamily="34" charset="0"/>
                <a:hlinkClick r:id="rId6"/>
              </a:rPr>
              <a:t>CSM </a:t>
            </a:r>
            <a:r>
              <a:rPr lang="en-US" b="1" dirty="0" smtClean="0">
                <a:solidFill>
                  <a:srgbClr val="FFC000"/>
                </a:solidFill>
                <a:latin typeface="Calibri" pitchFamily="34" charset="0"/>
                <a:cs typeface="Calibri" pitchFamily="34" charset="0"/>
                <a:hlinkClick r:id="rId6"/>
              </a:rPr>
              <a:t>Practice </a:t>
            </a:r>
            <a:r>
              <a:rPr lang="en-US" dirty="0" smtClean="0">
                <a:solidFill>
                  <a:schemeClr val="tx2">
                    <a:lumMod val="25000"/>
                  </a:schemeClr>
                </a:solidFill>
                <a:latin typeface="Calibri" pitchFamily="34" charset="0"/>
                <a:cs typeface="Calibri" pitchFamily="34" charset="0"/>
              </a:rPr>
              <a:t>can help you navigate the intricacy of business reviews. Please </a:t>
            </a:r>
            <a:r>
              <a:rPr lang="en-US" b="1" dirty="0" smtClean="0">
                <a:solidFill>
                  <a:schemeClr val="tx2">
                    <a:lumMod val="25000"/>
                  </a:schemeClr>
                </a:solidFill>
                <a:latin typeface="Calibri" pitchFamily="34" charset="0"/>
                <a:cs typeface="Calibri" pitchFamily="34" charset="0"/>
                <a:hlinkClick r:id="rId4"/>
              </a:rPr>
              <a:t>contact us</a:t>
            </a:r>
            <a:r>
              <a:rPr lang="en-US" b="1" dirty="0" smtClean="0">
                <a:solidFill>
                  <a:schemeClr val="tx2">
                    <a:lumMod val="25000"/>
                  </a:schemeClr>
                </a:solidFill>
                <a:latin typeface="Calibri" pitchFamily="34" charset="0"/>
                <a:cs typeface="Calibri" pitchFamily="34" charset="0"/>
              </a:rPr>
              <a:t> </a:t>
            </a:r>
            <a:r>
              <a:rPr lang="en-US" dirty="0" smtClean="0">
                <a:solidFill>
                  <a:schemeClr val="tx2">
                    <a:lumMod val="25000"/>
                  </a:schemeClr>
                </a:solidFill>
                <a:latin typeface="Calibri" pitchFamily="34" charset="0"/>
                <a:cs typeface="Calibri" pitchFamily="34" charset="0"/>
              </a:rPr>
              <a:t>at CSM Practice to increase your profitably and  generate new business outcomes for your customers  </a:t>
            </a:r>
            <a:endParaRPr lang="en-US" dirty="0">
              <a:solidFill>
                <a:schemeClr val="tx2">
                  <a:lumMod val="25000"/>
                </a:schemeClr>
              </a:solidFill>
              <a:latin typeface="Calibri" pitchFamily="34" charset="0"/>
              <a:cs typeface="Calibri" pitchFamily="34" charset="0"/>
            </a:endParaRPr>
          </a:p>
        </p:txBody>
      </p:sp>
      <p:sp>
        <p:nvSpPr>
          <p:cNvPr id="7" name="TextBox 6"/>
          <p:cNvSpPr txBox="1"/>
          <p:nvPr/>
        </p:nvSpPr>
        <p:spPr>
          <a:xfrm>
            <a:off x="228600" y="3028950"/>
            <a:ext cx="4876800" cy="646331"/>
          </a:xfrm>
          <a:prstGeom prst="rect">
            <a:avLst/>
          </a:prstGeom>
          <a:noFill/>
        </p:spPr>
        <p:txBody>
          <a:bodyPr wrap="square" rtlCol="0">
            <a:spAutoFit/>
          </a:bodyPr>
          <a:lstStyle/>
          <a:p>
            <a:r>
              <a:rPr lang="en-US" sz="1800" b="1" dirty="0" smtClean="0">
                <a:ln w="0"/>
                <a:solidFill>
                  <a:schemeClr val="tx2">
                    <a:lumMod val="25000"/>
                  </a:schemeClr>
                </a:solidFill>
                <a:effectLst>
                  <a:outerShdw blurRad="38100" dist="25400" dir="5400000" algn="ctr" rotWithShape="0">
                    <a:srgbClr val="6E747A">
                      <a:alpha val="43000"/>
                    </a:srgbClr>
                  </a:outerShdw>
                </a:effectLst>
              </a:rPr>
              <a:t>Does your Customer Success team</a:t>
            </a:r>
          </a:p>
          <a:p>
            <a:r>
              <a:rPr lang="en-US" sz="1800" b="1" dirty="0" smtClean="0">
                <a:ln w="0"/>
                <a:solidFill>
                  <a:schemeClr val="tx2">
                    <a:lumMod val="25000"/>
                  </a:schemeClr>
                </a:solidFill>
                <a:effectLst>
                  <a:outerShdw blurRad="38100" dist="25400" dir="5400000" algn="ctr" rotWithShape="0">
                    <a:srgbClr val="6E747A">
                      <a:alpha val="43000"/>
                    </a:srgbClr>
                  </a:outerShdw>
                </a:effectLst>
              </a:rPr>
              <a:t>need support?</a:t>
            </a:r>
            <a:endParaRPr lang="en-US" sz="1800" b="1" dirty="0">
              <a:ln w="0"/>
              <a:solidFill>
                <a:schemeClr val="tx2">
                  <a:lumMod val="25000"/>
                </a:schemeClr>
              </a:solidFill>
              <a:effectLst>
                <a:outerShdw blurRad="38100" dist="25400" dir="5400000" algn="ctr" rotWithShape="0">
                  <a:srgbClr val="6E747A">
                    <a:alpha val="43000"/>
                  </a:srgbClr>
                </a:outerShdw>
              </a:effectLst>
            </a:endParaRPr>
          </a:p>
        </p:txBody>
      </p:sp>
      <p:sp>
        <p:nvSpPr>
          <p:cNvPr id="3" name="Rectangle 2">
            <a:hlinkClick r:id="rId4"/>
          </p:cNvPr>
          <p:cNvSpPr/>
          <p:nvPr/>
        </p:nvSpPr>
        <p:spPr>
          <a:xfrm>
            <a:off x="304800" y="3790950"/>
            <a:ext cx="2057400" cy="381000"/>
          </a:xfrm>
          <a:prstGeom prst="rect">
            <a:avLst/>
          </a:prstGeom>
          <a:solidFill>
            <a:srgbClr val="DA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LET’S TALK</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13"/>
        <p:cNvGrpSpPr/>
        <p:nvPr/>
      </p:nvGrpSpPr>
      <p:grpSpPr>
        <a:xfrm>
          <a:off x="0" y="0"/>
          <a:ext cx="0" cy="0"/>
          <a:chOff x="0" y="0"/>
          <a:chExt cx="0" cy="0"/>
        </a:xfrm>
      </p:grpSpPr>
      <p:sp>
        <p:nvSpPr>
          <p:cNvPr id="414" name="Google Shape;414;p56"/>
          <p:cNvSpPr txBox="1">
            <a:spLocks noGrp="1"/>
          </p:cNvSpPr>
          <p:nvPr>
            <p:ph type="title"/>
          </p:nvPr>
        </p:nvSpPr>
        <p:spPr>
          <a:xfrm>
            <a:off x="76200" y="971550"/>
            <a:ext cx="5175075" cy="9819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Arial" panose="020B0604020202020204" pitchFamily="34" charset="0"/>
                <a:cs typeface="Arial" panose="020B0604020202020204" pitchFamily="34" charset="0"/>
              </a:rPr>
              <a:t>BIG THANK YOU!</a:t>
            </a:r>
            <a:endParaRPr b="1" dirty="0">
              <a:latin typeface="Arial" panose="020B0604020202020204" pitchFamily="34" charset="0"/>
              <a:cs typeface="Arial" panose="020B0604020202020204" pitchFamily="34" charset="0"/>
            </a:endParaRPr>
          </a:p>
        </p:txBody>
      </p:sp>
      <p:sp>
        <p:nvSpPr>
          <p:cNvPr id="415" name="Google Shape;415;p56"/>
          <p:cNvSpPr txBox="1">
            <a:spLocks noGrp="1"/>
          </p:cNvSpPr>
          <p:nvPr>
            <p:ph type="subTitle" idx="1"/>
          </p:nvPr>
        </p:nvSpPr>
        <p:spPr>
          <a:xfrm>
            <a:off x="381000" y="2142000"/>
            <a:ext cx="4419600" cy="12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This template was created based </a:t>
            </a:r>
            <a:r>
              <a:rPr lang="en" sz="1800" dirty="0" smtClean="0">
                <a:latin typeface="Arial" panose="020B0604020202020204" pitchFamily="34" charset="0"/>
                <a:cs typeface="Arial" panose="020B0604020202020204" pitchFamily="34" charset="0"/>
              </a:rPr>
              <a:t>on</a:t>
            </a:r>
          </a:p>
          <a:p>
            <a:pPr marL="0" lvl="0" indent="0" algn="l" rtl="0">
              <a:spcBef>
                <a:spcPts val="0"/>
              </a:spcBef>
              <a:spcAft>
                <a:spcPts val="0"/>
              </a:spcAft>
              <a:buNone/>
            </a:pPr>
            <a:r>
              <a:rPr lang="en" sz="1800" b="1" dirty="0" smtClean="0">
                <a:latin typeface="Arial" panose="020B0604020202020204" pitchFamily="34" charset="0"/>
                <a:cs typeface="Arial" panose="020B0604020202020204" pitchFamily="34" charset="0"/>
              </a:rPr>
              <a:t>Chad </a:t>
            </a:r>
            <a:r>
              <a:rPr lang="en" sz="1800" b="1" dirty="0">
                <a:latin typeface="Arial" panose="020B0604020202020204" pitchFamily="34" charset="0"/>
                <a:cs typeface="Arial" panose="020B0604020202020204" pitchFamily="34" charset="0"/>
              </a:rPr>
              <a:t>Horenfeldt’</a:t>
            </a:r>
            <a:r>
              <a:rPr lang="en" sz="1800" dirty="0">
                <a:latin typeface="Arial" panose="020B0604020202020204" pitchFamily="34" charset="0"/>
                <a:cs typeface="Arial" panose="020B0604020202020204" pitchFamily="34" charset="0"/>
              </a:rPr>
              <a:t>s QBR template </a:t>
            </a:r>
            <a:r>
              <a:rPr lang="en" sz="1800" dirty="0" smtClean="0">
                <a:latin typeface="Arial" panose="020B0604020202020204" pitchFamily="34" charset="0"/>
                <a:cs typeface="Arial" panose="020B0604020202020204" pitchFamily="34" charset="0"/>
              </a:rPr>
              <a:t>which</a:t>
            </a:r>
          </a:p>
          <a:p>
            <a:pPr marL="0" lvl="0" indent="0" algn="l" rtl="0">
              <a:spcBef>
                <a:spcPts val="0"/>
              </a:spcBef>
              <a:spcAft>
                <a:spcPts val="0"/>
              </a:spcAft>
              <a:buNone/>
            </a:pPr>
            <a:r>
              <a:rPr lang="en" sz="1800" dirty="0" smtClean="0">
                <a:latin typeface="Arial" panose="020B0604020202020204" pitchFamily="34" charset="0"/>
                <a:cs typeface="Arial" panose="020B0604020202020204" pitchFamily="34" charset="0"/>
              </a:rPr>
              <a:t>he </a:t>
            </a:r>
            <a:r>
              <a:rPr lang="en" sz="1800" dirty="0">
                <a:latin typeface="Arial" panose="020B0604020202020204" pitchFamily="34" charset="0"/>
                <a:cs typeface="Arial" panose="020B0604020202020204" pitchFamily="34" charset="0"/>
              </a:rPr>
              <a:t>generously agreed to share with us. </a:t>
            </a:r>
            <a:endParaRPr sz="18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18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800" dirty="0">
                <a:latin typeface="Arial" panose="020B0604020202020204" pitchFamily="34" charset="0"/>
                <a:cs typeface="Arial" panose="020B0604020202020204" pitchFamily="34" charset="0"/>
              </a:rPr>
              <a:t>Connect with him on </a:t>
            </a:r>
            <a:r>
              <a:rPr lang="en" sz="1800" u="sng" dirty="0">
                <a:solidFill>
                  <a:schemeClr val="hlink"/>
                </a:solidFill>
                <a:latin typeface="Arial" panose="020B0604020202020204" pitchFamily="34" charset="0"/>
                <a:cs typeface="Arial" panose="020B0604020202020204" pitchFamily="34" charset="0"/>
                <a:hlinkClick r:id="rId4"/>
              </a:rPr>
              <a:t>Linkedin </a:t>
            </a:r>
            <a:r>
              <a:rPr lang="en" sz="1800" dirty="0">
                <a:latin typeface="Arial" panose="020B0604020202020204" pitchFamily="34" charset="0"/>
                <a:cs typeface="Arial" panose="020B0604020202020204" pitchFamily="34" charset="0"/>
              </a:rPr>
              <a:t>or </a:t>
            </a:r>
            <a:r>
              <a:rPr lang="en" sz="1800" dirty="0" smtClean="0">
                <a:latin typeface="Arial" panose="020B0604020202020204" pitchFamily="34" charset="0"/>
                <a:cs typeface="Arial" panose="020B0604020202020204" pitchFamily="34" charset="0"/>
              </a:rPr>
              <a:t>follow</a:t>
            </a:r>
          </a:p>
          <a:p>
            <a:pPr marL="0" lvl="0" indent="0" algn="l" rtl="0">
              <a:spcBef>
                <a:spcPts val="0"/>
              </a:spcBef>
              <a:spcAft>
                <a:spcPts val="0"/>
              </a:spcAft>
              <a:buNone/>
            </a:pPr>
            <a:r>
              <a:rPr lang="en" sz="1800" dirty="0" smtClean="0">
                <a:latin typeface="Arial" panose="020B0604020202020204" pitchFamily="34" charset="0"/>
                <a:cs typeface="Arial" panose="020B0604020202020204" pitchFamily="34" charset="0"/>
              </a:rPr>
              <a:t>him </a:t>
            </a:r>
            <a:r>
              <a:rPr lang="en" sz="1800" dirty="0">
                <a:latin typeface="Arial" panose="020B0604020202020204" pitchFamily="34" charset="0"/>
                <a:cs typeface="Arial" panose="020B0604020202020204" pitchFamily="34" charset="0"/>
              </a:rPr>
              <a:t>on </a:t>
            </a:r>
            <a:r>
              <a:rPr lang="en" sz="1800" u="sng" dirty="0">
                <a:solidFill>
                  <a:schemeClr val="hlink"/>
                </a:solidFill>
                <a:latin typeface="Arial" panose="020B0604020202020204" pitchFamily="34" charset="0"/>
                <a:cs typeface="Arial" panose="020B0604020202020204" pitchFamily="34" charset="0"/>
                <a:hlinkClick r:id="rId5"/>
              </a:rPr>
              <a:t>Twitter</a:t>
            </a:r>
            <a:endParaRPr sz="1800" dirty="0">
              <a:latin typeface="Arial" panose="020B0604020202020204" pitchFamily="34" charset="0"/>
              <a:cs typeface="Arial" panose="020B0604020202020204" pitchFamily="34" charset="0"/>
            </a:endParaRPr>
          </a:p>
        </p:txBody>
      </p:sp>
      <p:sp>
        <p:nvSpPr>
          <p:cNvPr id="416" name="Google Shape;416;p5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dirty="0"/>
          </a:p>
        </p:txBody>
      </p:sp>
      <p:sp>
        <p:nvSpPr>
          <p:cNvPr id="418" name="Google Shape;418;p56"/>
          <p:cNvSpPr txBox="1"/>
          <p:nvPr/>
        </p:nvSpPr>
        <p:spPr>
          <a:xfrm>
            <a:off x="8957475" y="1342950"/>
            <a:ext cx="2215800" cy="15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7"/>
          <p:cNvSpPr txBox="1">
            <a:spLocks noGrp="1"/>
          </p:cNvSpPr>
          <p:nvPr>
            <p:ph type="title"/>
          </p:nvPr>
        </p:nvSpPr>
        <p:spPr>
          <a:xfrm>
            <a:off x="439806" y="142731"/>
            <a:ext cx="7886700" cy="680400"/>
          </a:xfrm>
          <a:prstGeom prst="rect">
            <a:avLst/>
          </a:prstGeom>
          <a:solidFill>
            <a:srgbClr val="B7B7B7"/>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tx1"/>
                </a:solidFill>
              </a:rPr>
              <a:t>Today’s Agenda</a:t>
            </a:r>
            <a:endParaRPr sz="4800">
              <a:solidFill>
                <a:schemeClr val="tx1"/>
              </a:solidFill>
            </a:endParaRPr>
          </a:p>
        </p:txBody>
      </p:sp>
      <p:sp>
        <p:nvSpPr>
          <p:cNvPr id="424" name="Google Shape;424;p57"/>
          <p:cNvSpPr txBox="1">
            <a:spLocks noGrp="1"/>
          </p:cNvSpPr>
          <p:nvPr>
            <p:ph type="subTitle" idx="4294967295"/>
          </p:nvPr>
        </p:nvSpPr>
        <p:spPr>
          <a:xfrm>
            <a:off x="439800" y="1055600"/>
            <a:ext cx="7886700" cy="3552600"/>
          </a:xfrm>
          <a:prstGeom prst="rect">
            <a:avLst/>
          </a:prstGeom>
          <a:solidFill>
            <a:srgbClr val="000000">
              <a:alpha val="29800"/>
            </a:srgbClr>
          </a:solidFill>
        </p:spPr>
        <p:txBody>
          <a:bodyPr spcFirstLastPara="1" wrap="square" lIns="0" tIns="182875" rIns="182875" bIns="0" anchor="ctr" anchorCtr="0">
            <a:noAutofit/>
          </a:bodyPr>
          <a:lstStyle/>
          <a:p>
            <a:pPr marL="457200" lvl="0" indent="0" algn="just" rtl="0">
              <a:lnSpc>
                <a:spcPct val="100000"/>
              </a:lnSpc>
              <a:spcBef>
                <a:spcPts val="0"/>
              </a:spcBef>
              <a:spcAft>
                <a:spcPts val="0"/>
              </a:spcAft>
              <a:buClr>
                <a:schemeClr val="dk1"/>
              </a:buClr>
              <a:buSzPts val="1100"/>
              <a:buFont typeface="Arial"/>
              <a:buNone/>
            </a:pPr>
            <a:r>
              <a:rPr lang="en" sz="2300" dirty="0">
                <a:solidFill>
                  <a:schemeClr val="tx1"/>
                </a:solidFill>
                <a:latin typeface="Calibri" pitchFamily="34" charset="0"/>
                <a:ea typeface="Comfortaa"/>
                <a:cs typeface="Calibri" pitchFamily="34" charset="0"/>
                <a:sym typeface="Comfortaa"/>
              </a:rPr>
              <a:t>1. </a:t>
            </a:r>
            <a:r>
              <a:rPr lang="en" sz="2300" dirty="0" smtClean="0">
                <a:solidFill>
                  <a:schemeClr val="tx1"/>
                </a:solidFill>
                <a:latin typeface="Calibri" pitchFamily="34" charset="0"/>
                <a:ea typeface="Comfortaa"/>
                <a:cs typeface="Calibri" pitchFamily="34" charset="0"/>
                <a:sym typeface="Comfortaa"/>
              </a:rPr>
              <a:t> Partnerships Summary</a:t>
            </a:r>
            <a:endParaRPr sz="2300">
              <a:solidFill>
                <a:schemeClr val="tx1"/>
              </a:solidFill>
              <a:latin typeface="Calibri" pitchFamily="34" charset="0"/>
              <a:ea typeface="Comfortaa"/>
              <a:cs typeface="Calibri" pitchFamily="34" charset="0"/>
              <a:sym typeface="Comfortaa"/>
            </a:endParaRPr>
          </a:p>
          <a:p>
            <a:pPr marL="457200" lvl="0" indent="0" algn="just" rtl="0">
              <a:lnSpc>
                <a:spcPct val="100000"/>
              </a:lnSpc>
              <a:spcBef>
                <a:spcPts val="0"/>
              </a:spcBef>
              <a:spcAft>
                <a:spcPts val="0"/>
              </a:spcAft>
              <a:buClr>
                <a:schemeClr val="dk1"/>
              </a:buClr>
              <a:buSzPts val="1100"/>
              <a:buFont typeface="Arial"/>
              <a:buNone/>
            </a:pPr>
            <a:endParaRPr sz="2300">
              <a:solidFill>
                <a:schemeClr val="tx1"/>
              </a:solidFill>
              <a:latin typeface="Calibri" pitchFamily="34" charset="0"/>
              <a:ea typeface="Comfortaa"/>
              <a:cs typeface="Calibri" pitchFamily="34" charset="0"/>
              <a:sym typeface="Comfortaa"/>
            </a:endParaRPr>
          </a:p>
          <a:p>
            <a:pPr marL="457200" lvl="0" indent="0" algn="just" rtl="0">
              <a:lnSpc>
                <a:spcPct val="100000"/>
              </a:lnSpc>
              <a:spcBef>
                <a:spcPts val="0"/>
              </a:spcBef>
              <a:spcAft>
                <a:spcPts val="0"/>
              </a:spcAft>
              <a:buClr>
                <a:schemeClr val="dk1"/>
              </a:buClr>
              <a:buSzPts val="1100"/>
              <a:buFont typeface="Arial"/>
              <a:buNone/>
            </a:pPr>
            <a:r>
              <a:rPr lang="en" sz="2300" dirty="0">
                <a:solidFill>
                  <a:schemeClr val="tx1"/>
                </a:solidFill>
                <a:latin typeface="Calibri" pitchFamily="34" charset="0"/>
                <a:ea typeface="Comfortaa"/>
                <a:cs typeface="Calibri" pitchFamily="34" charset="0"/>
                <a:sym typeface="Comfortaa"/>
              </a:rPr>
              <a:t>2. </a:t>
            </a:r>
            <a:r>
              <a:rPr lang="en" sz="2300" dirty="0" smtClean="0">
                <a:solidFill>
                  <a:schemeClr val="tx1"/>
                </a:solidFill>
                <a:latin typeface="Calibri" pitchFamily="34" charset="0"/>
                <a:ea typeface="Comfortaa"/>
                <a:cs typeface="Calibri" pitchFamily="34" charset="0"/>
                <a:sym typeface="Comfortaa"/>
              </a:rPr>
              <a:t>Two-month  Performance Metrics</a:t>
            </a:r>
            <a:endParaRPr sz="2300">
              <a:solidFill>
                <a:schemeClr val="tx1"/>
              </a:solidFill>
              <a:latin typeface="Calibri" pitchFamily="34" charset="0"/>
              <a:ea typeface="Comfortaa"/>
              <a:cs typeface="Calibri" pitchFamily="34" charset="0"/>
              <a:sym typeface="Comfortaa"/>
            </a:endParaRPr>
          </a:p>
          <a:p>
            <a:pPr marL="457200" lvl="0" indent="0" algn="just" rtl="0">
              <a:lnSpc>
                <a:spcPct val="100000"/>
              </a:lnSpc>
              <a:spcBef>
                <a:spcPts val="0"/>
              </a:spcBef>
              <a:spcAft>
                <a:spcPts val="0"/>
              </a:spcAft>
              <a:buClr>
                <a:schemeClr val="dk1"/>
              </a:buClr>
              <a:buSzPts val="1100"/>
              <a:buFont typeface="Arial"/>
              <a:buNone/>
            </a:pPr>
            <a:endParaRPr sz="2300">
              <a:solidFill>
                <a:schemeClr val="tx1"/>
              </a:solidFill>
              <a:latin typeface="Calibri" pitchFamily="34" charset="0"/>
              <a:ea typeface="Comfortaa"/>
              <a:cs typeface="Calibri" pitchFamily="34" charset="0"/>
              <a:sym typeface="Comfortaa"/>
            </a:endParaRPr>
          </a:p>
          <a:p>
            <a:pPr marL="457200" lvl="0" indent="0" algn="just" rtl="0">
              <a:lnSpc>
                <a:spcPct val="100000"/>
              </a:lnSpc>
              <a:spcBef>
                <a:spcPts val="0"/>
              </a:spcBef>
              <a:spcAft>
                <a:spcPts val="0"/>
              </a:spcAft>
              <a:buClr>
                <a:schemeClr val="dk1"/>
              </a:buClr>
              <a:buSzPts val="1100"/>
              <a:buFont typeface="Arial"/>
              <a:buNone/>
            </a:pPr>
            <a:r>
              <a:rPr lang="en" sz="2300" dirty="0">
                <a:solidFill>
                  <a:schemeClr val="tx1"/>
                </a:solidFill>
                <a:latin typeface="Calibri" pitchFamily="34" charset="0"/>
                <a:ea typeface="Comfortaa"/>
                <a:cs typeface="Calibri" pitchFamily="34" charset="0"/>
                <a:sym typeface="Comfortaa"/>
              </a:rPr>
              <a:t>3. </a:t>
            </a:r>
            <a:r>
              <a:rPr lang="en" sz="2300" dirty="0" smtClean="0">
                <a:solidFill>
                  <a:schemeClr val="tx1"/>
                </a:solidFill>
                <a:latin typeface="Calibri" pitchFamily="34" charset="0"/>
                <a:ea typeface="Comfortaa"/>
                <a:cs typeface="Calibri" pitchFamily="34" charset="0"/>
                <a:sym typeface="Comfortaa"/>
              </a:rPr>
              <a:t>Success Drivers</a:t>
            </a:r>
            <a:endParaRPr sz="2300">
              <a:solidFill>
                <a:schemeClr val="tx1"/>
              </a:solidFill>
              <a:latin typeface="Calibri" pitchFamily="34" charset="0"/>
              <a:ea typeface="Comfortaa"/>
              <a:cs typeface="Calibri" pitchFamily="34" charset="0"/>
              <a:sym typeface="Comfortaa"/>
            </a:endParaRPr>
          </a:p>
          <a:p>
            <a:pPr marL="457200" lvl="0" indent="0" algn="just" rtl="0">
              <a:lnSpc>
                <a:spcPct val="100000"/>
              </a:lnSpc>
              <a:spcBef>
                <a:spcPts val="0"/>
              </a:spcBef>
              <a:spcAft>
                <a:spcPts val="0"/>
              </a:spcAft>
              <a:buClr>
                <a:schemeClr val="dk1"/>
              </a:buClr>
              <a:buSzPts val="1100"/>
              <a:buFont typeface="Arial"/>
              <a:buNone/>
            </a:pPr>
            <a:endParaRPr sz="2300">
              <a:solidFill>
                <a:schemeClr val="tx1"/>
              </a:solidFill>
              <a:latin typeface="Calibri" pitchFamily="34" charset="0"/>
              <a:ea typeface="Comfortaa"/>
              <a:cs typeface="Calibri" pitchFamily="34" charset="0"/>
              <a:sym typeface="Comfortaa"/>
            </a:endParaRPr>
          </a:p>
          <a:p>
            <a:pPr marL="457200" lvl="0" indent="0" algn="just" rtl="0">
              <a:lnSpc>
                <a:spcPct val="100000"/>
              </a:lnSpc>
              <a:spcBef>
                <a:spcPts val="0"/>
              </a:spcBef>
              <a:spcAft>
                <a:spcPts val="0"/>
              </a:spcAft>
              <a:buClr>
                <a:schemeClr val="dk1"/>
              </a:buClr>
              <a:buSzPts val="1100"/>
              <a:buFont typeface="Arial"/>
              <a:buNone/>
            </a:pPr>
            <a:r>
              <a:rPr lang="en" sz="2300" dirty="0">
                <a:solidFill>
                  <a:schemeClr val="tx1"/>
                </a:solidFill>
                <a:latin typeface="Calibri" pitchFamily="34" charset="0"/>
                <a:ea typeface="Comfortaa"/>
                <a:cs typeface="Calibri" pitchFamily="34" charset="0"/>
                <a:sym typeface="Comfortaa"/>
              </a:rPr>
              <a:t>4. </a:t>
            </a:r>
            <a:r>
              <a:rPr lang="en" sz="2300" dirty="0" smtClean="0">
                <a:solidFill>
                  <a:schemeClr val="tx1"/>
                </a:solidFill>
                <a:latin typeface="Calibri" pitchFamily="34" charset="0"/>
                <a:ea typeface="Comfortaa"/>
                <a:cs typeface="Calibri" pitchFamily="34" charset="0"/>
                <a:sym typeface="Comfortaa"/>
              </a:rPr>
              <a:t>Product Updates</a:t>
            </a:r>
            <a:endParaRPr sz="2300">
              <a:solidFill>
                <a:schemeClr val="tx1"/>
              </a:solidFill>
              <a:latin typeface="Calibri" pitchFamily="34" charset="0"/>
              <a:ea typeface="Comfortaa"/>
              <a:cs typeface="Calibri" pitchFamily="34" charset="0"/>
              <a:sym typeface="Comfortaa"/>
            </a:endParaRPr>
          </a:p>
          <a:p>
            <a:pPr marL="457200" lvl="0" indent="0" algn="just" rtl="0">
              <a:lnSpc>
                <a:spcPct val="100000"/>
              </a:lnSpc>
              <a:spcBef>
                <a:spcPts val="0"/>
              </a:spcBef>
              <a:spcAft>
                <a:spcPts val="0"/>
              </a:spcAft>
              <a:buClr>
                <a:schemeClr val="dk1"/>
              </a:buClr>
              <a:buSzPts val="1100"/>
              <a:buFont typeface="Arial"/>
              <a:buNone/>
            </a:pPr>
            <a:endParaRPr sz="2300">
              <a:solidFill>
                <a:schemeClr val="tx1"/>
              </a:solidFill>
              <a:latin typeface="Calibri" pitchFamily="34" charset="0"/>
              <a:ea typeface="Comfortaa"/>
              <a:cs typeface="Calibri" pitchFamily="34" charset="0"/>
              <a:sym typeface="Comfortaa"/>
            </a:endParaRPr>
          </a:p>
          <a:p>
            <a:pPr marL="457200" lvl="0" indent="0" algn="just" rtl="0">
              <a:lnSpc>
                <a:spcPct val="100000"/>
              </a:lnSpc>
              <a:spcBef>
                <a:spcPts val="0"/>
              </a:spcBef>
              <a:spcAft>
                <a:spcPts val="0"/>
              </a:spcAft>
              <a:buNone/>
            </a:pPr>
            <a:r>
              <a:rPr lang="en" sz="2300" dirty="0">
                <a:solidFill>
                  <a:schemeClr val="tx1"/>
                </a:solidFill>
                <a:latin typeface="Calibri" pitchFamily="34" charset="0"/>
                <a:ea typeface="Comfortaa"/>
                <a:cs typeface="Calibri" pitchFamily="34" charset="0"/>
                <a:sym typeface="Comfortaa"/>
              </a:rPr>
              <a:t>5. </a:t>
            </a:r>
            <a:r>
              <a:rPr lang="en" sz="2300" dirty="0" smtClean="0">
                <a:solidFill>
                  <a:schemeClr val="tx1"/>
                </a:solidFill>
                <a:latin typeface="Calibri" pitchFamily="34" charset="0"/>
                <a:ea typeface="Comfortaa"/>
                <a:cs typeface="Calibri" pitchFamily="34" charset="0"/>
                <a:sym typeface="Comfortaa"/>
              </a:rPr>
              <a:t>Next steps</a:t>
            </a:r>
            <a:endParaRPr sz="2300">
              <a:solidFill>
                <a:schemeClr val="tx1"/>
              </a:solidFill>
              <a:latin typeface="Calibri" pitchFamily="34" charset="0"/>
              <a:ea typeface="Comfortaa"/>
              <a:cs typeface="Calibri" pitchFamily="34" charset="0"/>
              <a:sym typeface="Comfortaa"/>
            </a:endParaRPr>
          </a:p>
        </p:txBody>
      </p:sp>
      <p:sp>
        <p:nvSpPr>
          <p:cNvPr id="425" name="Google Shape;425;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chemeClr val="dk2"/>
                </a:solidFill>
              </a:rPr>
              <a:pPr marL="0" lvl="0" indent="0" algn="r" rtl="0">
                <a:spcBef>
                  <a:spcPts val="0"/>
                </a:spcBef>
                <a:spcAft>
                  <a:spcPts val="0"/>
                </a:spcAft>
                <a:buNone/>
              </a:pPr>
              <a:t>3</a:t>
            </a:fld>
            <a:endParaRPr sz="13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8"/>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DA9C3A"/>
                </a:solidFill>
              </a:rPr>
              <a:pPr marL="0" lvl="0" indent="0" algn="r" rtl="0">
                <a:spcBef>
                  <a:spcPts val="0"/>
                </a:spcBef>
                <a:spcAft>
                  <a:spcPts val="0"/>
                </a:spcAft>
                <a:buNone/>
              </a:pPr>
              <a:t>4</a:t>
            </a:fld>
            <a:endParaRPr>
              <a:solidFill>
                <a:srgbClr val="DA9C3A"/>
              </a:solidFill>
            </a:endParaRPr>
          </a:p>
        </p:txBody>
      </p:sp>
      <p:sp>
        <p:nvSpPr>
          <p:cNvPr id="431" name="Google Shape;431;p58"/>
          <p:cNvSpPr txBox="1"/>
          <p:nvPr/>
        </p:nvSpPr>
        <p:spPr>
          <a:xfrm>
            <a:off x="454650" y="3840227"/>
            <a:ext cx="8234700" cy="706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800" b="1" i="1">
              <a:solidFill>
                <a:srgbClr val="D8993C"/>
              </a:solidFill>
              <a:latin typeface="Proxima Nova"/>
              <a:ea typeface="Proxima Nova"/>
              <a:cs typeface="Proxima Nova"/>
              <a:sym typeface="Proxima Nova"/>
            </a:endParaRPr>
          </a:p>
        </p:txBody>
      </p:sp>
      <p:sp>
        <p:nvSpPr>
          <p:cNvPr id="432" name="Google Shape;432;p58"/>
          <p:cNvSpPr txBox="1">
            <a:spLocks noGrp="1"/>
          </p:cNvSpPr>
          <p:nvPr>
            <p:ph type="title"/>
          </p:nvPr>
        </p:nvSpPr>
        <p:spPr>
          <a:xfrm>
            <a:off x="311700" y="236125"/>
            <a:ext cx="7252200" cy="6438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sz="3500">
                <a:solidFill>
                  <a:srgbClr val="434343"/>
                </a:solidFill>
              </a:rPr>
              <a:t>Partnership Summary</a:t>
            </a:r>
            <a:endParaRPr sz="3500">
              <a:solidFill>
                <a:srgbClr val="434343"/>
              </a:solidFill>
            </a:endParaRPr>
          </a:p>
        </p:txBody>
      </p:sp>
      <p:sp>
        <p:nvSpPr>
          <p:cNvPr id="433" name="Google Shape;433;p58"/>
          <p:cNvSpPr/>
          <p:nvPr/>
        </p:nvSpPr>
        <p:spPr>
          <a:xfrm>
            <a:off x="794151" y="1008975"/>
            <a:ext cx="2204400" cy="535200"/>
          </a:xfrm>
          <a:prstGeom prst="roundRect">
            <a:avLst>
              <a:gd name="adj" fmla="val 16667"/>
            </a:avLst>
          </a:prstGeom>
          <a:solidFill>
            <a:srgbClr val="565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Montserrat"/>
                <a:ea typeface="Montserrat"/>
                <a:cs typeface="Montserrat"/>
                <a:sym typeface="Montserrat"/>
              </a:rPr>
              <a:t>Partnership Goal</a:t>
            </a:r>
            <a:endParaRPr sz="1400" b="0" i="0" u="none" strike="noStrike" cap="none">
              <a:solidFill>
                <a:srgbClr val="FFFFFF"/>
              </a:solidFill>
              <a:latin typeface="Montserrat"/>
              <a:ea typeface="Montserrat"/>
              <a:cs typeface="Montserrat"/>
              <a:sym typeface="Montserrat"/>
            </a:endParaRPr>
          </a:p>
        </p:txBody>
      </p:sp>
      <p:sp>
        <p:nvSpPr>
          <p:cNvPr id="434" name="Google Shape;434;p58"/>
          <p:cNvSpPr/>
          <p:nvPr/>
        </p:nvSpPr>
        <p:spPr>
          <a:xfrm>
            <a:off x="794150" y="1759682"/>
            <a:ext cx="2204400" cy="535200"/>
          </a:xfrm>
          <a:prstGeom prst="roundRect">
            <a:avLst>
              <a:gd name="adj" fmla="val 16667"/>
            </a:avLst>
          </a:prstGeom>
          <a:solidFill>
            <a:srgbClr val="565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Montserrat"/>
                <a:ea typeface="Montserrat"/>
                <a:cs typeface="Montserrat"/>
                <a:sym typeface="Montserrat"/>
              </a:rPr>
              <a:t>Launch History</a:t>
            </a:r>
            <a:endParaRPr sz="1400" b="0" i="0" u="none" strike="noStrike" cap="none">
              <a:solidFill>
                <a:srgbClr val="FFFFFF"/>
              </a:solidFill>
              <a:latin typeface="Montserrat"/>
              <a:ea typeface="Montserrat"/>
              <a:cs typeface="Montserrat"/>
              <a:sym typeface="Montserrat"/>
            </a:endParaRPr>
          </a:p>
        </p:txBody>
      </p:sp>
      <p:sp>
        <p:nvSpPr>
          <p:cNvPr id="435" name="Google Shape;435;p58"/>
          <p:cNvSpPr/>
          <p:nvPr/>
        </p:nvSpPr>
        <p:spPr>
          <a:xfrm>
            <a:off x="794150" y="2510388"/>
            <a:ext cx="2204400" cy="535200"/>
          </a:xfrm>
          <a:prstGeom prst="roundRect">
            <a:avLst>
              <a:gd name="adj" fmla="val 16667"/>
            </a:avLst>
          </a:prstGeom>
          <a:solidFill>
            <a:srgbClr val="565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Montserrat"/>
                <a:ea typeface="Montserrat"/>
                <a:cs typeface="Montserrat"/>
                <a:sym typeface="Montserrat"/>
              </a:rPr>
              <a:t>Live Properties</a:t>
            </a:r>
            <a:endParaRPr sz="1400" b="0" i="0" u="none" strike="noStrike" cap="none">
              <a:solidFill>
                <a:srgbClr val="FFFFFF"/>
              </a:solidFill>
              <a:latin typeface="Montserrat"/>
              <a:ea typeface="Montserrat"/>
              <a:cs typeface="Montserrat"/>
              <a:sym typeface="Montserrat"/>
            </a:endParaRPr>
          </a:p>
        </p:txBody>
      </p:sp>
      <p:sp>
        <p:nvSpPr>
          <p:cNvPr id="436" name="Google Shape;436;p58"/>
          <p:cNvSpPr/>
          <p:nvPr/>
        </p:nvSpPr>
        <p:spPr>
          <a:xfrm>
            <a:off x="794150" y="3261095"/>
            <a:ext cx="2204400" cy="535200"/>
          </a:xfrm>
          <a:prstGeom prst="roundRect">
            <a:avLst>
              <a:gd name="adj" fmla="val 16667"/>
            </a:avLst>
          </a:prstGeom>
          <a:solidFill>
            <a:srgbClr val="565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Montserrat"/>
                <a:ea typeface="Montserrat"/>
                <a:cs typeface="Montserrat"/>
                <a:sym typeface="Montserrat"/>
              </a:rPr>
              <a:t>Featured Providers</a:t>
            </a:r>
            <a:endParaRPr sz="1400" b="0" i="0" u="none" strike="noStrike" cap="none">
              <a:solidFill>
                <a:srgbClr val="FFFFFF"/>
              </a:solidFill>
              <a:latin typeface="Montserrat"/>
              <a:ea typeface="Montserrat"/>
              <a:cs typeface="Montserrat"/>
              <a:sym typeface="Montserrat"/>
            </a:endParaRPr>
          </a:p>
        </p:txBody>
      </p:sp>
      <p:sp>
        <p:nvSpPr>
          <p:cNvPr id="437" name="Google Shape;437;p58"/>
          <p:cNvSpPr/>
          <p:nvPr/>
        </p:nvSpPr>
        <p:spPr>
          <a:xfrm>
            <a:off x="794150" y="3976329"/>
            <a:ext cx="2204400" cy="535200"/>
          </a:xfrm>
          <a:prstGeom prst="roundRect">
            <a:avLst>
              <a:gd name="adj" fmla="val 16667"/>
            </a:avLst>
          </a:prstGeom>
          <a:solidFill>
            <a:srgbClr val="565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Montserrat"/>
                <a:ea typeface="Montserrat"/>
                <a:cs typeface="Montserrat"/>
                <a:sym typeface="Montserrat"/>
              </a:rPr>
              <a:t>Noteworthy</a:t>
            </a:r>
            <a:endParaRPr sz="1400" b="0" i="0" u="none" strike="noStrike" cap="none">
              <a:solidFill>
                <a:srgbClr val="FFFFFF"/>
              </a:solidFill>
              <a:latin typeface="Montserrat"/>
              <a:ea typeface="Montserrat"/>
              <a:cs typeface="Montserrat"/>
              <a:sym typeface="Montserrat"/>
            </a:endParaRPr>
          </a:p>
        </p:txBody>
      </p:sp>
      <p:sp>
        <p:nvSpPr>
          <p:cNvPr id="438" name="Google Shape;438;p58"/>
          <p:cNvSpPr/>
          <p:nvPr/>
        </p:nvSpPr>
        <p:spPr>
          <a:xfrm>
            <a:off x="3261302" y="1008975"/>
            <a:ext cx="51324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434343"/>
                </a:solidFill>
                <a:latin typeface="Montserrat"/>
                <a:ea typeface="Montserrat"/>
                <a:cs typeface="Montserrat"/>
                <a:sym typeface="Montserrat"/>
              </a:rPr>
              <a:t>To provide an exceptional </a:t>
            </a:r>
            <a:r>
              <a:rPr lang="en" sz="1100">
                <a:solidFill>
                  <a:srgbClr val="434343"/>
                </a:solidFill>
                <a:latin typeface="Montserrat"/>
                <a:ea typeface="Montserrat"/>
                <a:cs typeface="Montserrat"/>
                <a:sym typeface="Montserrat"/>
              </a:rPr>
              <a:t>user</a:t>
            </a:r>
            <a:r>
              <a:rPr lang="en" sz="1100" b="0" i="0" u="none" strike="noStrike" cap="none">
                <a:solidFill>
                  <a:srgbClr val="434343"/>
                </a:solidFill>
                <a:latin typeface="Montserrat"/>
                <a:ea typeface="Montserrat"/>
                <a:cs typeface="Montserrat"/>
                <a:sym typeface="Montserrat"/>
              </a:rPr>
              <a:t> experience from tour to</a:t>
            </a:r>
            <a:endParaRPr sz="1100" b="0"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434343"/>
                </a:solidFill>
                <a:latin typeface="Montserrat"/>
                <a:ea typeface="Montserrat"/>
                <a:cs typeface="Montserrat"/>
                <a:sym typeface="Montserrat"/>
              </a:rPr>
              <a:t>move-in, while driving adoption of revenue-generating partnerships and amenities.</a:t>
            </a:r>
            <a:endParaRPr sz="1100" b="0" i="0" u="none" strike="noStrike" cap="none">
              <a:solidFill>
                <a:srgbClr val="434343"/>
              </a:solidFill>
              <a:latin typeface="Montserrat"/>
              <a:ea typeface="Montserrat"/>
              <a:cs typeface="Montserrat"/>
              <a:sym typeface="Montserrat"/>
            </a:endParaRPr>
          </a:p>
        </p:txBody>
      </p:sp>
      <p:sp>
        <p:nvSpPr>
          <p:cNvPr id="439" name="Google Shape;439;p58"/>
          <p:cNvSpPr/>
          <p:nvPr/>
        </p:nvSpPr>
        <p:spPr>
          <a:xfrm>
            <a:off x="3261302" y="1901360"/>
            <a:ext cx="5132400" cy="24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434343"/>
                </a:solidFill>
                <a:latin typeface="Montserrat"/>
                <a:ea typeface="Montserrat"/>
                <a:cs typeface="Montserrat"/>
                <a:sym typeface="Montserrat"/>
              </a:rPr>
              <a:t>[DATE] – [X] properties launched in [X] days</a:t>
            </a:r>
            <a:endParaRPr sz="1100" b="0" i="0" u="none" strike="noStrike" cap="none">
              <a:solidFill>
                <a:srgbClr val="434343"/>
              </a:solidFill>
              <a:latin typeface="Montserrat"/>
              <a:ea typeface="Montserrat"/>
              <a:cs typeface="Montserrat"/>
              <a:sym typeface="Montserrat"/>
            </a:endParaRPr>
          </a:p>
        </p:txBody>
      </p:sp>
      <p:sp>
        <p:nvSpPr>
          <p:cNvPr id="440" name="Google Shape;440;p58"/>
          <p:cNvSpPr/>
          <p:nvPr/>
        </p:nvSpPr>
        <p:spPr>
          <a:xfrm>
            <a:off x="3261302" y="2655709"/>
            <a:ext cx="5132400" cy="24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434343"/>
                </a:solidFill>
                <a:latin typeface="Montserrat"/>
                <a:ea typeface="Montserrat"/>
                <a:cs typeface="Montserrat"/>
                <a:sym typeface="Montserrat"/>
              </a:rPr>
              <a:t>[X] properties are currently offering Updater!</a:t>
            </a:r>
            <a:endParaRPr sz="1100" b="0" i="0" u="none" strike="noStrike" cap="none">
              <a:solidFill>
                <a:srgbClr val="434343"/>
              </a:solidFill>
              <a:latin typeface="Montserrat"/>
              <a:ea typeface="Montserrat"/>
              <a:cs typeface="Montserrat"/>
              <a:sym typeface="Montserrat"/>
            </a:endParaRPr>
          </a:p>
        </p:txBody>
      </p:sp>
      <p:sp>
        <p:nvSpPr>
          <p:cNvPr id="441" name="Google Shape;441;p58"/>
          <p:cNvSpPr/>
          <p:nvPr/>
        </p:nvSpPr>
        <p:spPr>
          <a:xfrm>
            <a:off x="3261302" y="3261095"/>
            <a:ext cx="51324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434343"/>
                </a:solidFill>
                <a:latin typeface="Montserrat"/>
                <a:ea typeface="Montserrat"/>
                <a:cs typeface="Montserrat"/>
                <a:sym typeface="Montserrat"/>
              </a:rPr>
              <a:t>[Provider 1]</a:t>
            </a:r>
            <a:endParaRPr sz="1100" b="0"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434343"/>
                </a:solidFill>
                <a:latin typeface="Montserrat"/>
                <a:ea typeface="Montserrat"/>
                <a:cs typeface="Montserrat"/>
                <a:sym typeface="Montserrat"/>
              </a:rPr>
              <a:t>[Provider 2]</a:t>
            </a:r>
            <a:endParaRPr sz="1100" b="0"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 sz="1100">
                <a:solidFill>
                  <a:srgbClr val="434343"/>
                </a:solidFill>
                <a:latin typeface="Montserrat"/>
                <a:ea typeface="Montserrat"/>
                <a:cs typeface="Montserrat"/>
                <a:sym typeface="Montserrat"/>
              </a:rPr>
              <a:t>Feature</a:t>
            </a:r>
            <a:r>
              <a:rPr lang="en" sz="1100" b="0" i="0" u="none" strike="noStrike" cap="none">
                <a:solidFill>
                  <a:srgbClr val="434343"/>
                </a:solidFill>
                <a:latin typeface="Montserrat"/>
                <a:ea typeface="Montserrat"/>
                <a:cs typeface="Montserrat"/>
                <a:sym typeface="Montserrat"/>
              </a:rPr>
              <a:t>-specific telecom providers</a:t>
            </a:r>
            <a:endParaRPr sz="1100" b="0" i="0" u="none" strike="noStrike" cap="none">
              <a:solidFill>
                <a:srgbClr val="434343"/>
              </a:solidFill>
              <a:latin typeface="Montserrat"/>
              <a:ea typeface="Montserrat"/>
              <a:cs typeface="Montserrat"/>
              <a:sym typeface="Montserrat"/>
            </a:endParaRPr>
          </a:p>
        </p:txBody>
      </p:sp>
      <p:sp>
        <p:nvSpPr>
          <p:cNvPr id="442" name="Google Shape;442;p58"/>
          <p:cNvSpPr/>
          <p:nvPr/>
        </p:nvSpPr>
        <p:spPr>
          <a:xfrm>
            <a:off x="3261302" y="3976346"/>
            <a:ext cx="5132400" cy="5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rgbClr val="434343"/>
                </a:solidFill>
                <a:latin typeface="Montserrat"/>
                <a:ea typeface="Montserrat"/>
                <a:cs typeface="Montserrat"/>
                <a:sym typeface="Montserrat"/>
              </a:rPr>
              <a:t>This section would be used for misc. achievements from the first 2-months. For example, adding to LMS or sending an internal newsletter about Updater.</a:t>
            </a:r>
            <a:endParaRPr sz="1100" b="0" i="0" u="none" strike="noStrike" cap="none">
              <a:solidFill>
                <a:srgbClr val="434343"/>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9"/>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448" name="Google Shape;448;p59"/>
          <p:cNvSpPr txBox="1">
            <a:spLocks noGrp="1"/>
          </p:cNvSpPr>
          <p:nvPr>
            <p:ph type="title"/>
          </p:nvPr>
        </p:nvSpPr>
        <p:spPr>
          <a:xfrm>
            <a:off x="945900" y="1696850"/>
            <a:ext cx="7234800" cy="170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Let’s talk about</a:t>
            </a:r>
            <a:endParaRPr/>
          </a:p>
          <a:p>
            <a:pPr marL="0" lvl="0" indent="0" algn="ctr" rtl="0">
              <a:spcBef>
                <a:spcPts val="0"/>
              </a:spcBef>
              <a:spcAft>
                <a:spcPts val="0"/>
              </a:spcAft>
              <a:buNone/>
            </a:pPr>
            <a:r>
              <a:rPr lang="en"/>
              <a:t>[Account Name]!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0"/>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
        <p:nvSpPr>
          <p:cNvPr id="454" name="Google Shape;454;p60"/>
          <p:cNvSpPr txBox="1">
            <a:spLocks noGrp="1"/>
          </p:cNvSpPr>
          <p:nvPr>
            <p:ph type="title"/>
          </p:nvPr>
        </p:nvSpPr>
        <p:spPr>
          <a:xfrm>
            <a:off x="710700" y="3198750"/>
            <a:ext cx="7252200" cy="64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2-MONTH</a:t>
            </a:r>
            <a:endParaRPr/>
          </a:p>
          <a:p>
            <a:pPr marL="0" lvl="0" indent="0" algn="r" rtl="0">
              <a:spcBef>
                <a:spcPts val="0"/>
              </a:spcBef>
              <a:spcAft>
                <a:spcPts val="0"/>
              </a:spcAft>
              <a:buNone/>
            </a:pPr>
            <a:r>
              <a:rPr lang="en"/>
              <a:t>PERFORMANCE METRICS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33550"/>
            <a:ext cx="8520600" cy="853500"/>
          </a:xfrm>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09750"/>
            <a:ext cx="8520600" cy="853500"/>
          </a:xfrm>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3"/>
          <p:cNvSpPr txBox="1">
            <a:spLocks noGrp="1"/>
          </p:cNvSpPr>
          <p:nvPr>
            <p:ph type="sldNum" idx="12"/>
          </p:nvPr>
        </p:nvSpPr>
        <p:spPr>
          <a:xfrm>
            <a:off x="8556775" y="4863641"/>
            <a:ext cx="548700" cy="22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515" name="Google Shape;515;p63"/>
          <p:cNvSpPr txBox="1">
            <a:spLocks noGrp="1"/>
          </p:cNvSpPr>
          <p:nvPr>
            <p:ph type="title"/>
          </p:nvPr>
        </p:nvSpPr>
        <p:spPr>
          <a:xfrm>
            <a:off x="1077575" y="3198750"/>
            <a:ext cx="6885300" cy="64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SUCCESS DRIVERS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19622"/>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572</Words>
  <Application>Microsoft Office PowerPoint</Application>
  <PresentationFormat>On-screen Show (16:9)</PresentationFormat>
  <Paragraphs>124</Paragraphs>
  <Slides>19</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Comfortaa</vt:lpstr>
      <vt:lpstr>Proxima Nova</vt:lpstr>
      <vt:lpstr>Lobster</vt:lpstr>
      <vt:lpstr>Calibri</vt:lpstr>
      <vt:lpstr>Montserrat</vt:lpstr>
      <vt:lpstr>Calibri Light</vt:lpstr>
      <vt:lpstr>Simple Light</vt:lpstr>
      <vt:lpstr>Simple Light</vt:lpstr>
      <vt:lpstr>Office Theme</vt:lpstr>
      <vt:lpstr>Customer Success Business Review [ Template ]</vt:lpstr>
      <vt:lpstr>BIG THANK YOU!</vt:lpstr>
      <vt:lpstr>Today’s Agenda</vt:lpstr>
      <vt:lpstr>Partnership Summary</vt:lpstr>
      <vt:lpstr>Let’s talk about [Account Name]!</vt:lpstr>
      <vt:lpstr>2-MONTH PERFORMANCE METRICS</vt:lpstr>
      <vt:lpstr>Slide 7</vt:lpstr>
      <vt:lpstr>Slide 8</vt:lpstr>
      <vt:lpstr>SUCCESS DRIVERS</vt:lpstr>
      <vt:lpstr>Slide 10</vt:lpstr>
      <vt:lpstr>Slide 11</vt:lpstr>
      <vt:lpstr>Slide 12</vt:lpstr>
      <vt:lpstr>Slide 13</vt:lpstr>
      <vt:lpstr>Slide 14</vt:lpstr>
      <vt:lpstr>PRODUCT UPDATES</vt:lpstr>
      <vt:lpstr>Slide 16</vt:lpstr>
      <vt:lpstr>Slide 17</vt:lpstr>
      <vt:lpstr>Client Health Check Overview</vt:lpstr>
      <vt:lpstr>CSM Practice is here to help.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Success Business Review [Template]</dc:title>
  <dc:creator>63995</dc:creator>
  <cp:lastModifiedBy>639959163248</cp:lastModifiedBy>
  <cp:revision>22</cp:revision>
  <dcterms:modified xsi:type="dcterms:W3CDTF">2020-06-23T13:47:18Z</dcterms:modified>
</cp:coreProperties>
</file>